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2.xml" ContentType="application/vnd.openxmlformats-officedocument.themeOverr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3.xml" ContentType="application/vnd.openxmlformats-officedocument.themeOverr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4.xml" ContentType="application/vnd.openxmlformats-officedocument.themeOverr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5.xml" ContentType="application/vnd.openxmlformats-officedocument.themeOverr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6.xml" ContentType="application/vnd.openxmlformats-officedocument.themeOverr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7.xml" ContentType="application/vnd.openxmlformats-officedocument.themeOverr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8.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9.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0.xml" ContentType="application/vnd.openxmlformats-officedocument.themeOverrid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1.xml" ContentType="application/vnd.openxmlformats-officedocument.themeOverrid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2.xml" ContentType="application/vnd.openxmlformats-officedocument.themeOverride+xml"/>
  <Override PartName="/ppt/charts/chart17.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3.xml" ContentType="application/vnd.openxmlformats-officedocument.themeOverride+xml"/>
  <Override PartName="/ppt/charts/chart18.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4.xml" ContentType="application/vnd.openxmlformats-officedocument.themeOverride+xml"/>
  <Override PartName="/ppt/charts/chart19.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5.xml" ContentType="application/vnd.openxmlformats-officedocument.themeOverride+xml"/>
  <Override PartName="/ppt/charts/chart20.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6.xml" ContentType="application/vnd.openxmlformats-officedocument.themeOverride+xml"/>
  <Override PartName="/ppt/charts/chart21.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17.xml" ContentType="application/vnd.openxmlformats-officedocument.themeOverride+xml"/>
  <Override PartName="/ppt/charts/chart22.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18.xml" ContentType="application/vnd.openxmlformats-officedocument.themeOverr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1"/>
    <p:sldMasterId id="2147483673" r:id="rId2"/>
  </p:sldMasterIdLst>
  <p:notesMasterIdLst>
    <p:notesMasterId r:id="rId19"/>
  </p:notesMasterIdLst>
  <p:sldIdLst>
    <p:sldId id="262" r:id="rId3"/>
    <p:sldId id="358" r:id="rId4"/>
    <p:sldId id="366" r:id="rId5"/>
    <p:sldId id="286" r:id="rId6"/>
    <p:sldId id="287" r:id="rId7"/>
    <p:sldId id="288" r:id="rId8"/>
    <p:sldId id="289" r:id="rId9"/>
    <p:sldId id="290" r:id="rId10"/>
    <p:sldId id="299" r:id="rId11"/>
    <p:sldId id="292" r:id="rId12"/>
    <p:sldId id="293" r:id="rId13"/>
    <p:sldId id="294" r:id="rId14"/>
    <p:sldId id="295" r:id="rId15"/>
    <p:sldId id="364" r:id="rId16"/>
    <p:sldId id="298" r:id="rId17"/>
    <p:sldId id="264" r:id="rId18"/>
  </p:sldIdLst>
  <p:sldSz cx="39690675" cy="396716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941" userDrawn="1">
          <p15:clr>
            <a:srgbClr val="A4A3A4"/>
          </p15:clr>
        </p15:guide>
        <p15:guide id="2" pos="4101" userDrawn="1">
          <p15:clr>
            <a:srgbClr val="A4A3A4"/>
          </p15:clr>
        </p15:guide>
        <p15:guide id="3" orient="horz" pos="13431" userDrawn="1">
          <p15:clr>
            <a:srgbClr val="A4A3A4"/>
          </p15:clr>
        </p15:guide>
        <p15:guide id="4" orient="horz" pos="3207" userDrawn="1">
          <p15:clr>
            <a:srgbClr val="A4A3A4"/>
          </p15:clr>
        </p15:guide>
        <p15:guide id="5" orient="horz" pos="14439" userDrawn="1">
          <p15:clr>
            <a:srgbClr val="A4A3A4"/>
          </p15:clr>
        </p15:guide>
        <p15:guide id="6" pos="472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047BD01-D3C7-0221-20E8-9D1D19C556BB}" name="MOHAMMAD HOSSEIN NADALI" initials="MHN" userId="S-1-5-21-2891037962-283823655-4126329290-2359" providerId="AD"/>
  <p188:author id="{FBA89146-3AF3-EEC8-BB6D-B1DCA1A76105}" name="Alieeza Payami" initials="AP" userId="a00f228c77ffe390"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82857"/>
    <a:srgbClr val="00B853"/>
    <a:srgbClr val="B60396"/>
    <a:srgbClr val="CE34AA"/>
    <a:srgbClr val="F8F8F8"/>
    <a:srgbClr val="800080"/>
    <a:srgbClr val="06C2FF"/>
    <a:srgbClr val="009A46"/>
    <a:srgbClr val="B60395"/>
    <a:srgbClr val="1156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587" autoAdjust="0"/>
    <p:restoredTop sz="94660"/>
  </p:normalViewPr>
  <p:slideViewPr>
    <p:cSldViewPr snapToGrid="0">
      <p:cViewPr varScale="1">
        <p:scale>
          <a:sx n="19" d="100"/>
          <a:sy n="19" d="100"/>
        </p:scale>
        <p:origin x="1830" y="162"/>
      </p:cViewPr>
      <p:guideLst>
        <p:guide pos="1941"/>
        <p:guide pos="4101"/>
        <p:guide orient="horz" pos="13431"/>
        <p:guide orient="horz" pos="3207"/>
        <p:guide orient="horz" pos="14439"/>
        <p:guide pos="4725"/>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z.abbasi.NIBB\My%20Drive%20(tahlilnibb@gmail.com)\01-Option%20Report\000-Ctrl.xlsm"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z.abbasi.NIBB\My%20Drive%20(tahlilnibb@gmail.com)\01-Option%20Report\000-Ctrl.xlsm"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z.abbasi.NIBB\My%20Drive%20(tahlilnibb@gmail.com)\01-Option%20Report\000-Ctrl.xlsm" TargetMode="Externa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z.abbasi.NIBB\My%20Drive%20(tahlilnibb@gmail.com)\01-Option%20Report\000-Ctrl.xlsm"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z.abbasi.NIBB\My%20Drive%20(tahlilnibb@gmail.com)\01-Option%20Report\000-Ctrl.xlsm" TargetMode="Externa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file:///C:\Users\z.abbasi.NIBB\My%20Drive%20(tahlilnibb@gmail.com)\01-Option%20Report\000-Ctrl.xlsm" TargetMode="Externa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z.abbasi.NIBB\My%20Drive%20(tahlilnibb@gmail.com)\01-Option%20Report\000-Ctrl.xlsm" TargetMode="Externa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oleObject" Target="file:///C:\Users\z.abbasi.NIBB\My%20Drive%20(tahlilnibb@gmail.com)\01-Option%20Report\000-Ctrl.xlsm" TargetMode="Externa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oleObject" Target="file:///C:\Users\z.abbasi.NIBB\My%20Drive%20(tahlilnibb@gmail.com)\01-Option%20Report\000-Ctrl.xlsm" TargetMode="Externa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oleObject" Target="file:///C:\Users\z.abbasi.NIBB\My%20Drive%20(tahlilnibb@gmail.com)\01-Option%20Report\000-Ctrl.xlsm" TargetMode="Externa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oleObject" Target="file:///C:\Users\z.abbasi.NIBB\My%20Drive%20(tahlilnibb@gmail.com)\01-Option%20Report\000-Ctrl.xlsm"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z.abbasi.NIBB\My%20Drive%20(tahlilnibb@gmail.com)\01-Option%20Report\000-Ctrl.xlsm" TargetMode="Externa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oleObject" Target="file:///C:\Users\z.abbasi.NIBB\My%20Drive%20(tahlilnibb@gmail.com)\01-Option%20Report\000-Ctrl.xlsm" TargetMode="External"/></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oleObject" Target="file:///C:\Users\z.abbasi.NIBB\My%20Drive%20(tahlilnibb@gmail.com)\01-Option%20Report\000-Ctrl.xlsm" TargetMode="External"/></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oleObject" Target="file:///C:\Users\z.abbasi.NIBB\My%20Drive%20(tahlilnibb@gmail.com)\01-Option%20Report\000-Ctrl.xlsm"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C:\Users\z.abbasi.NIBB\My%20Drive%20(tahlilnibb@gmail.com)\01-Option%20Report\000-Ctrl.xlsm"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C:\Users\z.abbasi.NIBB\My%20Drive%20(tahlilnibb@gmail.com)\01-Option%20Report\000-Ctrl.xlsm"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z.abbasi.NIBB\My%20Drive%20(tahlilnibb@gmail.com)\01-Option%20Report\000-Ctrl.xlsm"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C:\Users\z.abbasi.NIBB\My%20Drive%20(tahlilnibb@gmail.com)\01-Option%20Report\000-Ctrl.xlsm"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C:\Users\z.abbasi.NIBB\My%20Drive%20(tahlilnibb@gmail.com)\01-Option%20Report\000-Ctrl.xlsm"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file:///C:\Users\z.abbasi.NIBB\My%20Drive%20(tahlilnibb@gmail.com)\01-Option%20Report\000-Ctrl.xlsm"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z.abbasi.NIBB\My%20Drive%20(tahlilnibb@gmail.com)\01-Option%20Report\000-Ctrl.xlsm"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332769828294877E-2"/>
          <c:y val="2.8233189601299839E-2"/>
          <c:w val="0.89284188790483299"/>
          <c:h val="0.69073546056051172"/>
        </c:manualLayout>
      </c:layout>
      <c:barChart>
        <c:barDir val="col"/>
        <c:grouping val="clustered"/>
        <c:varyColors val="0"/>
        <c:ser>
          <c:idx val="0"/>
          <c:order val="1"/>
          <c:tx>
            <c:strRef>
              <c:f>'11-Market-Value'!$R$2</c:f>
              <c:strCache>
                <c:ptCount val="1"/>
                <c:pt idx="0">
                  <c:v>ارزش معاملات</c:v>
                </c:pt>
              </c:strCache>
            </c:strRef>
          </c:tx>
          <c:spPr>
            <a:solidFill>
              <a:srgbClr val="06C2FF"/>
            </a:solidFill>
            <a:ln>
              <a:noFill/>
            </a:ln>
            <a:effectLst/>
          </c:spPr>
          <c:invertIfNegative val="0"/>
          <c:cat>
            <c:numRef>
              <c:f>'11-Market-Value'!$Q$3:$Q$42</c:f>
              <c:numCache>
                <c:formatCode>[$-960429]d\ mmmm\ yyyy;@</c:formatCode>
                <c:ptCount val="40"/>
                <c:pt idx="0">
                  <c:v>45305</c:v>
                </c:pt>
                <c:pt idx="1">
                  <c:v>45306</c:v>
                </c:pt>
                <c:pt idx="2">
                  <c:v>45307</c:v>
                </c:pt>
                <c:pt idx="3">
                  <c:v>45308</c:v>
                </c:pt>
                <c:pt idx="4">
                  <c:v>45311</c:v>
                </c:pt>
                <c:pt idx="5">
                  <c:v>45312</c:v>
                </c:pt>
                <c:pt idx="6">
                  <c:v>45313</c:v>
                </c:pt>
                <c:pt idx="7">
                  <c:v>45314</c:v>
                </c:pt>
                <c:pt idx="8">
                  <c:v>45315</c:v>
                </c:pt>
                <c:pt idx="9">
                  <c:v>45318</c:v>
                </c:pt>
                <c:pt idx="10">
                  <c:v>45319</c:v>
                </c:pt>
                <c:pt idx="11">
                  <c:v>45320</c:v>
                </c:pt>
                <c:pt idx="12">
                  <c:v>45321</c:v>
                </c:pt>
                <c:pt idx="13">
                  <c:v>45322</c:v>
                </c:pt>
                <c:pt idx="14">
                  <c:v>45325</c:v>
                </c:pt>
                <c:pt idx="15">
                  <c:v>45326</c:v>
                </c:pt>
                <c:pt idx="16">
                  <c:v>45327</c:v>
                </c:pt>
                <c:pt idx="17">
                  <c:v>45328</c:v>
                </c:pt>
                <c:pt idx="18">
                  <c:v>45329</c:v>
                </c:pt>
                <c:pt idx="19">
                  <c:v>45332</c:v>
                </c:pt>
                <c:pt idx="20">
                  <c:v>45334</c:v>
                </c:pt>
                <c:pt idx="21">
                  <c:v>45335</c:v>
                </c:pt>
                <c:pt idx="22">
                  <c:v>45336</c:v>
                </c:pt>
                <c:pt idx="23">
                  <c:v>45339</c:v>
                </c:pt>
                <c:pt idx="24">
                  <c:v>45340</c:v>
                </c:pt>
                <c:pt idx="25">
                  <c:v>45341</c:v>
                </c:pt>
                <c:pt idx="26">
                  <c:v>45342</c:v>
                </c:pt>
                <c:pt idx="27">
                  <c:v>45343</c:v>
                </c:pt>
                <c:pt idx="28">
                  <c:v>45346</c:v>
                </c:pt>
                <c:pt idx="29">
                  <c:v>45348</c:v>
                </c:pt>
                <c:pt idx="30">
                  <c:v>45349</c:v>
                </c:pt>
                <c:pt idx="31">
                  <c:v>45350</c:v>
                </c:pt>
                <c:pt idx="32">
                  <c:v>45353</c:v>
                </c:pt>
                <c:pt idx="33">
                  <c:v>45354</c:v>
                </c:pt>
                <c:pt idx="34">
                  <c:v>45355</c:v>
                </c:pt>
                <c:pt idx="35">
                  <c:v>45356</c:v>
                </c:pt>
                <c:pt idx="36">
                  <c:v>45357</c:v>
                </c:pt>
                <c:pt idx="37">
                  <c:v>45360</c:v>
                </c:pt>
                <c:pt idx="38">
                  <c:v>45361</c:v>
                </c:pt>
                <c:pt idx="39">
                  <c:v>45362</c:v>
                </c:pt>
              </c:numCache>
            </c:numRef>
          </c:cat>
          <c:val>
            <c:numRef>
              <c:f>'11-Market-Value'!$R$3:$R$42</c:f>
              <c:numCache>
                <c:formatCode>#,##0.0</c:formatCode>
                <c:ptCount val="40"/>
                <c:pt idx="0">
                  <c:v>175.58850613940001</c:v>
                </c:pt>
                <c:pt idx="1">
                  <c:v>118.15330506959999</c:v>
                </c:pt>
                <c:pt idx="2">
                  <c:v>102.09753030829999</c:v>
                </c:pt>
                <c:pt idx="3">
                  <c:v>95.613155051099994</c:v>
                </c:pt>
                <c:pt idx="4">
                  <c:v>119.94795401259999</c:v>
                </c:pt>
                <c:pt idx="5">
                  <c:v>103.6745183661</c:v>
                </c:pt>
                <c:pt idx="6">
                  <c:v>96.705276357200006</c:v>
                </c:pt>
                <c:pt idx="7">
                  <c:v>82.883194303500005</c:v>
                </c:pt>
                <c:pt idx="8">
                  <c:v>96.657938482199995</c:v>
                </c:pt>
                <c:pt idx="9">
                  <c:v>90.903153398900002</c:v>
                </c:pt>
                <c:pt idx="10">
                  <c:v>86.231985318599996</c:v>
                </c:pt>
                <c:pt idx="11">
                  <c:v>74.503372657499995</c:v>
                </c:pt>
                <c:pt idx="12">
                  <c:v>74.020758005999994</c:v>
                </c:pt>
                <c:pt idx="13">
                  <c:v>73.426202587299997</c:v>
                </c:pt>
                <c:pt idx="14">
                  <c:v>108.440725813</c:v>
                </c:pt>
                <c:pt idx="15">
                  <c:v>77.721851404500001</c:v>
                </c:pt>
                <c:pt idx="16">
                  <c:v>54.622617368699999</c:v>
                </c:pt>
                <c:pt idx="17">
                  <c:v>52.285518419900001</c:v>
                </c:pt>
                <c:pt idx="18">
                  <c:v>55.490516144700003</c:v>
                </c:pt>
                <c:pt idx="19">
                  <c:v>50.858321781599997</c:v>
                </c:pt>
                <c:pt idx="20">
                  <c:v>48.032405648900003</c:v>
                </c:pt>
                <c:pt idx="21">
                  <c:v>71.0203078296</c:v>
                </c:pt>
                <c:pt idx="22">
                  <c:v>53.911837450299998</c:v>
                </c:pt>
                <c:pt idx="23">
                  <c:v>47.135618756900001</c:v>
                </c:pt>
                <c:pt idx="24">
                  <c:v>62.953194442200001</c:v>
                </c:pt>
                <c:pt idx="25">
                  <c:v>68.110470956</c:v>
                </c:pt>
                <c:pt idx="26">
                  <c:v>51.904796798699998</c:v>
                </c:pt>
                <c:pt idx="27">
                  <c:v>54.617574085299999</c:v>
                </c:pt>
                <c:pt idx="28">
                  <c:v>54.164397202899998</c:v>
                </c:pt>
                <c:pt idx="29">
                  <c:v>61.453427652899997</c:v>
                </c:pt>
                <c:pt idx="30">
                  <c:v>85.9317361791</c:v>
                </c:pt>
                <c:pt idx="31">
                  <c:v>84.050673966000005</c:v>
                </c:pt>
                <c:pt idx="32">
                  <c:v>214.74343429050001</c:v>
                </c:pt>
                <c:pt idx="33">
                  <c:v>196.17494136010001</c:v>
                </c:pt>
                <c:pt idx="34">
                  <c:v>183.21676220809999</c:v>
                </c:pt>
                <c:pt idx="35">
                  <c:v>236.81895033519999</c:v>
                </c:pt>
                <c:pt idx="36">
                  <c:v>148.93071444189999</c:v>
                </c:pt>
                <c:pt idx="37">
                  <c:v>91.807810298899994</c:v>
                </c:pt>
                <c:pt idx="38">
                  <c:v>142.44013218149999</c:v>
                </c:pt>
                <c:pt idx="39">
                  <c:v>276.3926570342</c:v>
                </c:pt>
              </c:numCache>
            </c:numRef>
          </c:val>
          <c:extLst>
            <c:ext xmlns:c16="http://schemas.microsoft.com/office/drawing/2014/chart" uri="{C3380CC4-5D6E-409C-BE32-E72D297353CC}">
              <c16:uniqueId val="{00000001-7E23-4A46-BDA1-76A40290CA1A}"/>
            </c:ext>
          </c:extLst>
        </c:ser>
        <c:dLbls>
          <c:showLegendKey val="0"/>
          <c:showVal val="0"/>
          <c:showCatName val="0"/>
          <c:showSerName val="0"/>
          <c:showPercent val="0"/>
          <c:showBubbleSize val="0"/>
        </c:dLbls>
        <c:gapWidth val="115"/>
        <c:axId val="754246080"/>
        <c:axId val="754246800"/>
      </c:barChart>
      <c:lineChart>
        <c:grouping val="standard"/>
        <c:varyColors val="0"/>
        <c:ser>
          <c:idx val="1"/>
          <c:order val="0"/>
          <c:tx>
            <c:strRef>
              <c:f>'11-Market-Value'!$S$2</c:f>
              <c:strCache>
                <c:ptCount val="1"/>
                <c:pt idx="0">
                  <c:v>ارزش معاملات به ارزش مفهومی (محور سمت راست)</c:v>
                </c:pt>
              </c:strCache>
            </c:strRef>
          </c:tx>
          <c:spPr>
            <a:ln w="57150" cap="rnd">
              <a:solidFill>
                <a:srgbClr val="082857"/>
              </a:solidFill>
              <a:round/>
            </a:ln>
            <a:effectLst/>
          </c:spPr>
          <c:marker>
            <c:symbol val="none"/>
          </c:marker>
          <c:cat>
            <c:numRef>
              <c:f>'11-Market-Value'!$Q$3:$Q$42</c:f>
              <c:numCache>
                <c:formatCode>[$-960429]d\ mmmm\ yyyy;@</c:formatCode>
                <c:ptCount val="40"/>
                <c:pt idx="0">
                  <c:v>45305</c:v>
                </c:pt>
                <c:pt idx="1">
                  <c:v>45306</c:v>
                </c:pt>
                <c:pt idx="2">
                  <c:v>45307</c:v>
                </c:pt>
                <c:pt idx="3">
                  <c:v>45308</c:v>
                </c:pt>
                <c:pt idx="4">
                  <c:v>45311</c:v>
                </c:pt>
                <c:pt idx="5">
                  <c:v>45312</c:v>
                </c:pt>
                <c:pt idx="6">
                  <c:v>45313</c:v>
                </c:pt>
                <c:pt idx="7">
                  <c:v>45314</c:v>
                </c:pt>
                <c:pt idx="8">
                  <c:v>45315</c:v>
                </c:pt>
                <c:pt idx="9">
                  <c:v>45318</c:v>
                </c:pt>
                <c:pt idx="10">
                  <c:v>45319</c:v>
                </c:pt>
                <c:pt idx="11">
                  <c:v>45320</c:v>
                </c:pt>
                <c:pt idx="12">
                  <c:v>45321</c:v>
                </c:pt>
                <c:pt idx="13">
                  <c:v>45322</c:v>
                </c:pt>
                <c:pt idx="14">
                  <c:v>45325</c:v>
                </c:pt>
                <c:pt idx="15">
                  <c:v>45326</c:v>
                </c:pt>
                <c:pt idx="16">
                  <c:v>45327</c:v>
                </c:pt>
                <c:pt idx="17">
                  <c:v>45328</c:v>
                </c:pt>
                <c:pt idx="18">
                  <c:v>45329</c:v>
                </c:pt>
                <c:pt idx="19">
                  <c:v>45332</c:v>
                </c:pt>
                <c:pt idx="20">
                  <c:v>45334</c:v>
                </c:pt>
                <c:pt idx="21">
                  <c:v>45335</c:v>
                </c:pt>
                <c:pt idx="22">
                  <c:v>45336</c:v>
                </c:pt>
                <c:pt idx="23">
                  <c:v>45339</c:v>
                </c:pt>
                <c:pt idx="24">
                  <c:v>45340</c:v>
                </c:pt>
                <c:pt idx="25">
                  <c:v>45341</c:v>
                </c:pt>
                <c:pt idx="26">
                  <c:v>45342</c:v>
                </c:pt>
                <c:pt idx="27">
                  <c:v>45343</c:v>
                </c:pt>
                <c:pt idx="28">
                  <c:v>45346</c:v>
                </c:pt>
                <c:pt idx="29">
                  <c:v>45348</c:v>
                </c:pt>
                <c:pt idx="30">
                  <c:v>45349</c:v>
                </c:pt>
                <c:pt idx="31">
                  <c:v>45350</c:v>
                </c:pt>
                <c:pt idx="32">
                  <c:v>45353</c:v>
                </c:pt>
                <c:pt idx="33">
                  <c:v>45354</c:v>
                </c:pt>
                <c:pt idx="34">
                  <c:v>45355</c:v>
                </c:pt>
                <c:pt idx="35">
                  <c:v>45356</c:v>
                </c:pt>
                <c:pt idx="36">
                  <c:v>45357</c:v>
                </c:pt>
                <c:pt idx="37">
                  <c:v>45360</c:v>
                </c:pt>
                <c:pt idx="38">
                  <c:v>45361</c:v>
                </c:pt>
                <c:pt idx="39">
                  <c:v>45362</c:v>
                </c:pt>
              </c:numCache>
            </c:numRef>
          </c:cat>
          <c:val>
            <c:numRef>
              <c:f>'11-Market-Value'!$S$3:$S$42</c:f>
              <c:numCache>
                <c:formatCode>0%</c:formatCode>
                <c:ptCount val="40"/>
                <c:pt idx="0">
                  <c:v>7.7889433944798886E-2</c:v>
                </c:pt>
                <c:pt idx="1">
                  <c:v>6.0186017287858364E-2</c:v>
                </c:pt>
                <c:pt idx="2">
                  <c:v>6.0355184333619132E-2</c:v>
                </c:pt>
                <c:pt idx="3">
                  <c:v>5.1912777728686389E-2</c:v>
                </c:pt>
                <c:pt idx="4">
                  <c:v>4.6134878160376959E-2</c:v>
                </c:pt>
                <c:pt idx="5">
                  <c:v>4.8307359988736268E-2</c:v>
                </c:pt>
                <c:pt idx="6">
                  <c:v>3.2508140565612596E-2</c:v>
                </c:pt>
                <c:pt idx="7">
                  <c:v>3.6141135443260523E-2</c:v>
                </c:pt>
                <c:pt idx="8">
                  <c:v>4.413999818537008E-2</c:v>
                </c:pt>
                <c:pt idx="9">
                  <c:v>4.3429728520524645E-2</c:v>
                </c:pt>
                <c:pt idx="10">
                  <c:v>3.6408425093670017E-2</c:v>
                </c:pt>
                <c:pt idx="11">
                  <c:v>3.5779457744962696E-2</c:v>
                </c:pt>
                <c:pt idx="12">
                  <c:v>3.3979727406307017E-2</c:v>
                </c:pt>
                <c:pt idx="13">
                  <c:v>3.1743476535381093E-2</c:v>
                </c:pt>
                <c:pt idx="14">
                  <c:v>5.5771234417719535E-2</c:v>
                </c:pt>
                <c:pt idx="15">
                  <c:v>4.5355433992732848E-2</c:v>
                </c:pt>
                <c:pt idx="16">
                  <c:v>5.6678005238394225E-2</c:v>
                </c:pt>
                <c:pt idx="17">
                  <c:v>6.4296145730567772E-2</c:v>
                </c:pt>
                <c:pt idx="18">
                  <c:v>4.7645908902760443E-2</c:v>
                </c:pt>
                <c:pt idx="19">
                  <c:v>7.3443212744410624E-2</c:v>
                </c:pt>
                <c:pt idx="20">
                  <c:v>4.5296603300295342E-2</c:v>
                </c:pt>
                <c:pt idx="21">
                  <c:v>5.4380382476891753E-2</c:v>
                </c:pt>
                <c:pt idx="22">
                  <c:v>4.4518590339958988E-2</c:v>
                </c:pt>
                <c:pt idx="23">
                  <c:v>4.2061079576364506E-2</c:v>
                </c:pt>
                <c:pt idx="24">
                  <c:v>3.0286451067865715E-2</c:v>
                </c:pt>
                <c:pt idx="25">
                  <c:v>2.6084663727303219E-2</c:v>
                </c:pt>
                <c:pt idx="26">
                  <c:v>3.2017647745485392E-2</c:v>
                </c:pt>
                <c:pt idx="27">
                  <c:v>2.6192282750876709E-2</c:v>
                </c:pt>
                <c:pt idx="28">
                  <c:v>3.1104418489674403E-2</c:v>
                </c:pt>
                <c:pt idx="29">
                  <c:v>3.3175310315684714E-2</c:v>
                </c:pt>
                <c:pt idx="30">
                  <c:v>3.7611725295330092E-2</c:v>
                </c:pt>
                <c:pt idx="31">
                  <c:v>4.5178984808636427E-2</c:v>
                </c:pt>
                <c:pt idx="32">
                  <c:v>5.8040406828348552E-2</c:v>
                </c:pt>
                <c:pt idx="33">
                  <c:v>7.1734336236968746E-2</c:v>
                </c:pt>
                <c:pt idx="34">
                  <c:v>6.433339756275E-2</c:v>
                </c:pt>
                <c:pt idx="35">
                  <c:v>8.230163392293402E-2</c:v>
                </c:pt>
                <c:pt idx="36">
                  <c:v>8.0810006733633935E-2</c:v>
                </c:pt>
                <c:pt idx="37">
                  <c:v>6.72640502104878E-2</c:v>
                </c:pt>
                <c:pt idx="38">
                  <c:v>7.1532572919913939E-2</c:v>
                </c:pt>
                <c:pt idx="39">
                  <c:v>7.5764734364817468E-2</c:v>
                </c:pt>
              </c:numCache>
            </c:numRef>
          </c:val>
          <c:smooth val="1"/>
          <c:extLst>
            <c:ext xmlns:c16="http://schemas.microsoft.com/office/drawing/2014/chart" uri="{C3380CC4-5D6E-409C-BE32-E72D297353CC}">
              <c16:uniqueId val="{00000000-7E23-4A46-BDA1-76A40290CA1A}"/>
            </c:ext>
          </c:extLst>
        </c:ser>
        <c:dLbls>
          <c:showLegendKey val="0"/>
          <c:showVal val="0"/>
          <c:showCatName val="0"/>
          <c:showSerName val="0"/>
          <c:showPercent val="0"/>
          <c:showBubbleSize val="0"/>
        </c:dLbls>
        <c:marker val="1"/>
        <c:smooth val="0"/>
        <c:axId val="2044004047"/>
        <c:axId val="2090645135"/>
      </c:lineChart>
      <c:catAx>
        <c:axId val="754246080"/>
        <c:scaling>
          <c:orientation val="minMax"/>
        </c:scaling>
        <c:delete val="0"/>
        <c:axPos val="b"/>
        <c:numFmt formatCode="[$-960429]yyyy\-mm\-dd;@" sourceLinked="0"/>
        <c:majorTickMark val="out"/>
        <c:minorTickMark val="none"/>
        <c:tickLblPos val="nextTo"/>
        <c:spPr>
          <a:noFill/>
          <a:ln w="9525" cap="flat" cmpd="sng" algn="ctr">
            <a:solidFill>
              <a:srgbClr val="082857"/>
            </a:solidFill>
            <a:round/>
          </a:ln>
          <a:effectLst/>
        </c:spPr>
        <c:txPr>
          <a:bodyPr rot="-4200000" spcFirstLastPara="1" vertOverflow="ellipsis" wrap="square" anchor="ctr" anchorCtr="1"/>
          <a:lstStyle/>
          <a:p>
            <a:pPr>
              <a:defRPr sz="3400" b="0" i="0" u="none" strike="noStrike" kern="1200" baseline="0">
                <a:solidFill>
                  <a:srgbClr val="082857"/>
                </a:solidFill>
                <a:latin typeface="IRANSans(FaNum) Light" panose="020B0506030804020204" pitchFamily="34" charset="-78"/>
                <a:ea typeface="+mn-ea"/>
                <a:cs typeface="IRANSans(FaNum) Light" panose="020B0506030804020204" pitchFamily="34" charset="-78"/>
              </a:defRPr>
            </a:pPr>
            <a:endParaRPr lang="en-US"/>
          </a:p>
        </c:txPr>
        <c:crossAx val="754246800"/>
        <c:crosses val="autoZero"/>
        <c:auto val="0"/>
        <c:lblAlgn val="ctr"/>
        <c:lblOffset val="100"/>
        <c:noMultiLvlLbl val="0"/>
      </c:catAx>
      <c:valAx>
        <c:axId val="754246800"/>
        <c:scaling>
          <c:orientation val="minMax"/>
        </c:scaling>
        <c:delete val="0"/>
        <c:axPos val="l"/>
        <c:majorGridlines>
          <c:spPr>
            <a:ln w="9525" cap="flat" cmpd="sng" algn="ctr">
              <a:solidFill>
                <a:schemeClr val="bg1">
                  <a:lumMod val="85000"/>
                </a:schemeClr>
              </a:solidFill>
              <a:round/>
            </a:ln>
            <a:effectLst/>
          </c:spPr>
        </c:majorGridlines>
        <c:title>
          <c:tx>
            <c:rich>
              <a:bodyPr rot="-5400000" spcFirstLastPara="1" vertOverflow="ellipsis" vert="horz" wrap="square" anchor="ctr" anchorCtr="1"/>
              <a:lstStyle/>
              <a:p>
                <a:pPr>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r>
                  <a:rPr lang="fa-IR" sz="3600" b="0">
                    <a:latin typeface="IRANSans(FaNum) Bold" panose="020B0506030804020204" pitchFamily="34" charset="-78"/>
                    <a:cs typeface="IRANSans(FaNum) Bold" panose="020B0506030804020204" pitchFamily="34" charset="-78"/>
                  </a:rPr>
                  <a:t>میلیارد تومان</a:t>
                </a:r>
                <a:endParaRPr lang="en-US" sz="3600" b="0">
                  <a:latin typeface="IRANSans(FaNum) Bold" panose="020B0506030804020204" pitchFamily="34" charset="-78"/>
                  <a:cs typeface="IRANSans(FaNum) Bold" panose="020B0506030804020204" pitchFamily="34" charset="-78"/>
                </a:endParaRPr>
              </a:p>
            </c:rich>
          </c:tx>
          <c:layout>
            <c:manualLayout>
              <c:xMode val="edge"/>
              <c:yMode val="edge"/>
              <c:x val="9.5544326231392166E-5"/>
              <c:y val="0.32277025338216103"/>
            </c:manualLayout>
          </c:layout>
          <c:overlay val="0"/>
          <c:spPr>
            <a:noFill/>
            <a:ln>
              <a:noFill/>
            </a:ln>
            <a:effectLst/>
          </c:spPr>
          <c:txPr>
            <a:bodyPr rot="-5400000" spcFirstLastPara="1" vertOverflow="ellipsis" vert="horz" wrap="square" anchor="ctr" anchorCtr="1"/>
            <a:lstStyle/>
            <a:p>
              <a:pPr>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4000" b="0" i="0" u="none" strike="noStrike" kern="1200" baseline="0">
                <a:solidFill>
                  <a:srgbClr val="082857"/>
                </a:solidFill>
                <a:latin typeface="IRANSans(FaNum) Light" panose="020B0506030804020204" pitchFamily="34" charset="-78"/>
                <a:ea typeface="+mn-ea"/>
                <a:cs typeface="IRANSans(FaNum) Light" panose="020B0506030804020204" pitchFamily="34" charset="-78"/>
              </a:defRPr>
            </a:pPr>
            <a:endParaRPr lang="en-US"/>
          </a:p>
        </c:txPr>
        <c:crossAx val="754246080"/>
        <c:crosses val="autoZero"/>
        <c:crossBetween val="between"/>
      </c:valAx>
      <c:valAx>
        <c:axId val="2090645135"/>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4000" b="0" i="0" u="none" strike="noStrike" kern="1200" baseline="0">
                <a:solidFill>
                  <a:srgbClr val="082857"/>
                </a:solidFill>
                <a:latin typeface="IRANSans(FaNum) Light" panose="020B0506030804020204" pitchFamily="34" charset="-78"/>
                <a:ea typeface="+mn-ea"/>
                <a:cs typeface="IRANSans(FaNum) Light" panose="020B0506030804020204" pitchFamily="34" charset="-78"/>
              </a:defRPr>
            </a:pPr>
            <a:endParaRPr lang="en-US"/>
          </a:p>
        </c:txPr>
        <c:crossAx val="2044004047"/>
        <c:crosses val="max"/>
        <c:crossBetween val="between"/>
      </c:valAx>
      <c:dateAx>
        <c:axId val="2044004047"/>
        <c:scaling>
          <c:orientation val="minMax"/>
        </c:scaling>
        <c:delete val="1"/>
        <c:axPos val="b"/>
        <c:numFmt formatCode="[$-960429]d\ mmmm\ yyyy;@" sourceLinked="1"/>
        <c:majorTickMark val="out"/>
        <c:minorTickMark val="none"/>
        <c:tickLblPos val="nextTo"/>
        <c:crossAx val="2090645135"/>
        <c:crosses val="autoZero"/>
        <c:auto val="1"/>
        <c:lblOffset val="100"/>
        <c:baseTimeUnit val="days"/>
        <c:majorUnit val="1"/>
        <c:minorUnit val="1"/>
      </c:dateAx>
      <c:spPr>
        <a:noFill/>
        <a:ln>
          <a:noFill/>
        </a:ln>
        <a:effectLst/>
      </c:spPr>
    </c:plotArea>
    <c:legend>
      <c:legendPos val="b"/>
      <c:layout>
        <c:manualLayout>
          <c:xMode val="edge"/>
          <c:yMode val="edge"/>
          <c:x val="0"/>
          <c:y val="0.93214828695043839"/>
          <c:w val="1"/>
          <c:h val="6.7851713049561599E-2"/>
        </c:manualLayout>
      </c:layout>
      <c:overlay val="0"/>
      <c:spPr>
        <a:noFill/>
        <a:ln>
          <a:noFill/>
        </a:ln>
        <a:effectLst/>
      </c:spPr>
      <c:txPr>
        <a:bodyPr rot="0" spcFirstLastPara="1" vertOverflow="ellipsis" vert="horz" wrap="square" anchor="ctr" anchorCtr="1"/>
        <a:lstStyle/>
        <a:p>
          <a:pPr>
            <a:defRPr sz="40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4000">
          <a:solidFill>
            <a:srgbClr val="082857"/>
          </a:solidFill>
          <a:latin typeface="IPT Nazanin" panose="00000400000000000000" pitchFamily="2" charset="2"/>
          <a:cs typeface="IRAN Sans" panose="020B0400000000000000" pitchFamily="34" charset="-78"/>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[000-Ctrl.xlsm]22-Underlier-Put-OP!Pivot_Put_UC_OP_Least</c:name>
    <c:fmtId val="-1"/>
  </c:pivotSource>
  <c:chart>
    <c:title>
      <c:tx>
        <c:rich>
          <a:bodyPr rot="0" spcFirstLastPara="1" vertOverflow="ellipsis" vert="horz" wrap="square" anchor="ctr" anchorCtr="1"/>
          <a:lstStyle/>
          <a:p>
            <a:pPr>
              <a:defRPr sz="540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r>
              <a:rPr lang="fa-IR" sz="5400"/>
              <a:t>بیشترین موقعیت‌های بسته شده در روز جاری</a:t>
            </a:r>
          </a:p>
        </c:rich>
      </c:tx>
      <c:overlay val="0"/>
      <c:spPr>
        <a:noFill/>
        <a:ln>
          <a:noFill/>
        </a:ln>
        <a:effectLst/>
      </c:spPr>
      <c:txPr>
        <a:bodyPr rot="0" spcFirstLastPara="1" vertOverflow="ellipsis" vert="horz" wrap="square" anchor="ctr" anchorCtr="1"/>
        <a:lstStyle/>
        <a:p>
          <a:pPr>
            <a:defRPr sz="540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autoTitleDeleted val="0"/>
    <c:pivotFmts>
      <c:pivotFmt>
        <c:idx val="0"/>
        <c:spPr>
          <a:solidFill>
            <a:srgbClr val="C00000"/>
          </a:solidFill>
          <a:ln>
            <a:noFill/>
          </a:ln>
          <a:effectLst/>
          <a:scene3d>
            <a:camera prst="orthographicFront"/>
            <a:lightRig rig="threePt" dir="t"/>
          </a:scene3d>
          <a:sp3d prstMaterial="flat">
            <a:bevelT w="381000" h="381000"/>
            <a:bevelB w="381000" h="381000"/>
          </a:sp3d>
        </c:spPr>
        <c:marker>
          <c:symbol val="none"/>
        </c:marker>
        <c:dLbl>
          <c:idx val="0"/>
          <c:numFmt formatCode="0%_);\(0%\)" sourceLinked="0"/>
          <c:spPr>
            <a:noFill/>
            <a:ln>
              <a:noFill/>
            </a:ln>
            <a:effectLst/>
          </c:spPr>
          <c:txPr>
            <a:bodyPr rot="0" spcFirstLastPara="1" vertOverflow="ellipsis" vert="horz" wrap="square" lIns="38100" tIns="19050" rIns="38100" bIns="19050" anchor="ctr" anchorCtr="1">
              <a:spAutoFit/>
            </a:bodyPr>
            <a:lstStyle/>
            <a:p>
              <a:pPr>
                <a:defRPr sz="4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C00000"/>
          </a:solidFill>
          <a:ln>
            <a:noFill/>
          </a:ln>
          <a:effectLst/>
          <a:scene3d>
            <a:camera prst="orthographicFront"/>
            <a:lightRig rig="threePt" dir="t"/>
          </a:scene3d>
          <a:sp3d prstMaterial="flat">
            <a:bevelT w="381000" h="381000"/>
            <a:bevelB w="381000" h="381000"/>
          </a:sp3d>
        </c:spPr>
        <c:marker>
          <c:symbol val="none"/>
        </c:marker>
        <c:dLbl>
          <c:idx val="0"/>
          <c:numFmt formatCode="0%_);\(0%\)" sourceLinked="0"/>
          <c:spPr>
            <a:noFill/>
            <a:ln>
              <a:noFill/>
            </a:ln>
            <a:effectLst/>
          </c:spPr>
          <c:txPr>
            <a:bodyPr rot="0" spcFirstLastPara="1" vertOverflow="ellipsis" vert="horz" wrap="square" lIns="38100" tIns="19050" rIns="38100" bIns="19050" anchor="ctr" anchorCtr="1">
              <a:spAutoFit/>
            </a:bodyPr>
            <a:lstStyle/>
            <a:p>
              <a:pPr>
                <a:defRPr sz="4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C00000"/>
          </a:solidFill>
          <a:ln>
            <a:noFill/>
          </a:ln>
          <a:effectLst/>
          <a:scene3d>
            <a:camera prst="orthographicFront"/>
            <a:lightRig rig="threePt" dir="t"/>
          </a:scene3d>
          <a:sp3d prstMaterial="flat">
            <a:bevelT w="381000" h="381000"/>
            <a:bevelB w="381000" h="381000"/>
          </a:sp3d>
        </c:spPr>
        <c:marker>
          <c:symbol val="none"/>
        </c:marker>
        <c:dLbl>
          <c:idx val="0"/>
          <c:numFmt formatCode="0%_);\(0%\)" sourceLinked="0"/>
          <c:spPr>
            <a:noFill/>
            <a:ln>
              <a:noFill/>
            </a:ln>
            <a:effectLst/>
          </c:spPr>
          <c:txPr>
            <a:bodyPr rot="0" spcFirstLastPara="1" vertOverflow="ellipsis" vert="horz" wrap="square" lIns="38100" tIns="19050" rIns="38100" bIns="19050" anchor="ctr" anchorCtr="1">
              <a:spAutoFit/>
            </a:bodyPr>
            <a:lstStyle/>
            <a:p>
              <a:pPr>
                <a:defRPr sz="4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s>
    <c:view3D>
      <c:rotX val="0"/>
      <c:rotY val="0"/>
      <c:rAngAx val="0"/>
      <c:perspective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8472017169728783"/>
          <c:y val="5.9463251933827233E-2"/>
          <c:w val="0.6685784847196955"/>
          <c:h val="0.94002189242483369"/>
        </c:manualLayout>
      </c:layout>
      <c:bar3DChart>
        <c:barDir val="bar"/>
        <c:grouping val="clustered"/>
        <c:varyColors val="0"/>
        <c:ser>
          <c:idx val="0"/>
          <c:order val="0"/>
          <c:tx>
            <c:strRef>
              <c:f>'22-Underlier-Put-OP'!$I$3</c:f>
              <c:strCache>
                <c:ptCount val="1"/>
                <c:pt idx="0">
                  <c:v>Total</c:v>
                </c:pt>
              </c:strCache>
            </c:strRef>
          </c:tx>
          <c:spPr>
            <a:solidFill>
              <a:srgbClr val="C00000"/>
            </a:solidFill>
            <a:ln>
              <a:noFill/>
            </a:ln>
            <a:effectLst/>
            <a:scene3d>
              <a:camera prst="orthographicFront"/>
              <a:lightRig rig="threePt" dir="t"/>
            </a:scene3d>
            <a:sp3d prstMaterial="flat">
              <a:bevelT w="381000" h="381000"/>
              <a:bevelB w="381000" h="381000"/>
            </a:sp3d>
          </c:spPr>
          <c:invertIfNegative val="0"/>
          <c:dLbls>
            <c:dLbl>
              <c:idx val="0"/>
              <c:showLegendKey val="0"/>
              <c:showVal val="1"/>
              <c:showCatName val="0"/>
              <c:showSerName val="0"/>
              <c:showPercent val="0"/>
              <c:showBubbleSize val="0"/>
              <c:extLst>
                <c:ext xmlns:c15="http://schemas.microsoft.com/office/drawing/2012/chart" uri="{CE6537A1-D6FC-4f65-9D91-7224C49458BB}">
                  <c15:layout>
                    <c:manualLayout>
                      <c:w val="0.21623691543130527"/>
                      <c:h val="0.1411629877466678"/>
                    </c:manualLayout>
                  </c15:layout>
                </c:ext>
                <c:ext xmlns:c16="http://schemas.microsoft.com/office/drawing/2014/chart" uri="{C3380CC4-5D6E-409C-BE32-E72D297353CC}">
                  <c16:uniqueId val="{00000001-2568-414B-AB6B-45B6DE65A898}"/>
                </c:ext>
              </c:extLst>
            </c:dLbl>
            <c:numFmt formatCode="[Red]\(#,##0.0\)" sourceLinked="0"/>
            <c:spPr>
              <a:noFill/>
              <a:ln>
                <a:noFill/>
              </a:ln>
              <a:effectLst/>
            </c:spPr>
            <c:txPr>
              <a:bodyPr rot="0" spcFirstLastPara="1" vertOverflow="ellipsis" vert="horz" wrap="square" lIns="38100" tIns="19050" rIns="38100" bIns="19050" anchor="ctr" anchorCtr="1">
                <a:spAutoFit/>
              </a:bodyPr>
              <a:lstStyle/>
              <a:p>
                <a:pPr>
                  <a:defRPr sz="48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'22-Underlier-Put-OP'!$H$4:$H$5</c:f>
              <c:strCache>
                <c:ptCount val="2"/>
                <c:pt idx="0">
                  <c:v>خساپا</c:v>
                </c:pt>
                <c:pt idx="1">
                  <c:v>اهرم</c:v>
                </c:pt>
              </c:strCache>
            </c:strRef>
          </c:cat>
          <c:val>
            <c:numRef>
              <c:f>'22-Underlier-Put-OP'!$I$4:$I$5</c:f>
              <c:numCache>
                <c:formatCode>#,##0</c:formatCode>
                <c:ptCount val="2"/>
                <c:pt idx="0">
                  <c:v>183600</c:v>
                </c:pt>
                <c:pt idx="1">
                  <c:v>151210.6</c:v>
                </c:pt>
              </c:numCache>
            </c:numRef>
          </c:val>
          <c:extLst>
            <c:ext xmlns:c16="http://schemas.microsoft.com/office/drawing/2014/chart" uri="{C3380CC4-5D6E-409C-BE32-E72D297353CC}">
              <c16:uniqueId val="{00000000-8CED-45D2-B16E-5A66125D9DEF}"/>
            </c:ext>
          </c:extLst>
        </c:ser>
        <c:dLbls>
          <c:showLegendKey val="0"/>
          <c:showVal val="0"/>
          <c:showCatName val="0"/>
          <c:showSerName val="0"/>
          <c:showPercent val="0"/>
          <c:showBubbleSize val="0"/>
        </c:dLbls>
        <c:gapWidth val="182"/>
        <c:shape val="box"/>
        <c:axId val="571525720"/>
        <c:axId val="571922280"/>
        <c:axId val="0"/>
      </c:bar3DChart>
      <c:catAx>
        <c:axId val="571525720"/>
        <c:scaling>
          <c:orientation val="maxMin"/>
        </c:scaling>
        <c:delete val="0"/>
        <c:axPos val="l"/>
        <c:title>
          <c:tx>
            <c:rich>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6000" b="0" i="0" u="none" strike="noStrike" kern="1200" baseline="0">
                    <a:solidFill>
                      <a:prstClr val="black">
                        <a:lumMod val="65000"/>
                        <a:lumOff val="35000"/>
                      </a:prstClr>
                    </a:solidFill>
                    <a:latin typeface="IRANSans(FaNum) Bold" panose="020B0506030804020204" pitchFamily="34" charset="-78"/>
                    <a:ea typeface="+mn-ea"/>
                    <a:cs typeface="IRANSans(FaNum) Bold" panose="020B0506030804020204" pitchFamily="34" charset="-78"/>
                  </a:defRPr>
                </a:pPr>
                <a:r>
                  <a:rPr lang="fa-IR" sz="6000" b="0" i="0" u="none" strike="noStrike" kern="1200" baseline="0" dirty="0">
                    <a:solidFill>
                      <a:srgbClr val="082857"/>
                    </a:solidFill>
                    <a:effectLst/>
                    <a:latin typeface="IRANSans(FaNum) Bold" panose="020B0506030804020204" pitchFamily="34" charset="-78"/>
                    <a:cs typeface="IRANSans(FaNum) Bold" panose="020B0506030804020204" pitchFamily="34" charset="-78"/>
                  </a:rPr>
                  <a:t>میلیون تومان</a:t>
                </a:r>
                <a:endParaRPr lang="en-US" sz="6000" b="0" i="0" u="none" strike="noStrike" kern="1200" baseline="0" dirty="0">
                  <a:solidFill>
                    <a:srgbClr val="082857"/>
                  </a:solidFill>
                  <a:effectLst/>
                  <a:latin typeface="IRANSans(FaNum) Bold" panose="020B0506030804020204" pitchFamily="34" charset="-78"/>
                  <a:cs typeface="IRANSans(FaNum) Bold" panose="020B0506030804020204" pitchFamily="34" charset="-78"/>
                </a:endParaRPr>
              </a:p>
            </c:rich>
          </c:tx>
          <c:layout>
            <c:manualLayout>
              <c:xMode val="edge"/>
              <c:yMode val="edge"/>
              <c:x val="0.92402341371071006"/>
              <c:y val="0.37491905292961125"/>
            </c:manualLayout>
          </c:layout>
          <c:overlay val="0"/>
          <c:spPr>
            <a:noFill/>
            <a:ln>
              <a:noFill/>
            </a:ln>
            <a:effectLst/>
          </c:spPr>
          <c:txPr>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6000" b="0" i="0" u="none" strike="noStrike" kern="1200" baseline="0">
                  <a:solidFill>
                    <a:prstClr val="black">
                      <a:lumMod val="65000"/>
                      <a:lumOff val="35000"/>
                    </a:prstClr>
                  </a:solidFill>
                  <a:latin typeface="IRANSans(FaNum) Bold" panose="020B0506030804020204" pitchFamily="34" charset="-78"/>
                  <a:ea typeface="+mn-ea"/>
                  <a:cs typeface="IRANSans(FaNum) Bold" panose="020B0506030804020204" pitchFamily="34" charset="-78"/>
                </a:defRPr>
              </a:pPr>
              <a:endParaRPr lang="en-US"/>
            </a:p>
          </c:txPr>
        </c:title>
        <c:numFmt formatCode="General" sourceLinked="1"/>
        <c:majorTickMark val="none"/>
        <c:minorTickMark val="none"/>
        <c:tickLblPos val="low"/>
        <c:spPr>
          <a:noFill/>
          <a:ln w="9525" cap="flat" cmpd="sng" algn="ctr">
            <a:noFill/>
            <a:round/>
          </a:ln>
          <a:effectLst/>
        </c:spPr>
        <c:txPr>
          <a:bodyPr rot="-60000000" spcFirstLastPara="1" vertOverflow="ellipsis" vert="horz" wrap="square" anchor="ctr" anchorCtr="1"/>
          <a:lstStyle/>
          <a:p>
            <a:pPr>
              <a:lnSpc>
                <a:spcPct val="75000"/>
              </a:lnSpc>
              <a:defRPr sz="50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571922280"/>
        <c:crosses val="autoZero"/>
        <c:auto val="1"/>
        <c:lblAlgn val="ctr"/>
        <c:lblOffset val="100"/>
        <c:noMultiLvlLbl val="0"/>
      </c:catAx>
      <c:valAx>
        <c:axId val="571922280"/>
        <c:scaling>
          <c:orientation val="minMax"/>
        </c:scaling>
        <c:delete val="0"/>
        <c:axPos val="t"/>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6000" b="0" i="0" u="none" strike="noStrike" kern="1200" baseline="0">
                <a:solidFill>
                  <a:schemeClr val="tx1">
                    <a:lumMod val="65000"/>
                    <a:lumOff val="35000"/>
                  </a:schemeClr>
                </a:solidFill>
                <a:latin typeface="IRANSans(FaNum) Bold" panose="020B0506030804020204" pitchFamily="34" charset="-78"/>
                <a:ea typeface="+mn-ea"/>
                <a:cs typeface="IRANSans(FaNum) Bold" panose="020B0506030804020204" pitchFamily="34" charset="-78"/>
              </a:defRPr>
            </a:pPr>
            <a:endParaRPr lang="en-US"/>
          </a:p>
        </c:txPr>
        <c:crossAx val="571525720"/>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6000">
          <a:latin typeface="IRANSans(FaNum) Bold" panose="020B0506030804020204" pitchFamily="34" charset="-78"/>
          <a:cs typeface="IRANSans(FaNum) Bold" panose="020B0506030804020204" pitchFamily="34" charset="-78"/>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[000-Ctrl.xlsm]33-Mosts-Value!Pivot_P_Value</c:name>
    <c:fmtId val="-1"/>
  </c:pivotSource>
  <c:chart>
    <c:autoTitleDeleted val="1"/>
    <c:plotArea>
      <c:layout>
        <c:manualLayout>
          <c:layoutTarget val="inner"/>
          <c:xMode val="edge"/>
          <c:yMode val="edge"/>
          <c:x val="0.19152777663389675"/>
          <c:y val="0"/>
          <c:w val="0.81287035472409008"/>
          <c:h val="0.69073547804763846"/>
        </c:manualLayout>
      </c:layout>
      <c:barChart>
        <c:barDir val="col"/>
        <c:grouping val="clustered"/>
        <c:varyColors val="0"/>
        <c:ser>
          <c:idx val="3"/>
          <c:order val="0"/>
          <c:tx>
            <c:strRef>
              <c:f>'33-Mosts-Value'!$H$3</c:f>
              <c:strCache>
                <c:ptCount val="1"/>
                <c:pt idx="0">
                  <c:v>ارزش معاملات (ميليون تومان)</c:v>
                </c:pt>
              </c:strCache>
            </c:strRef>
          </c:tx>
          <c:spPr>
            <a:solidFill>
              <a:srgbClr val="B60396"/>
            </a:solidFill>
            <a:ln>
              <a:noFill/>
            </a:ln>
            <a:effectLst/>
          </c:spPr>
          <c:invertIfNegative val="0"/>
          <c:dLbls>
            <c:dLbl>
              <c:idx val="7"/>
              <c:numFmt formatCode="#,##0.00" sourceLinked="0"/>
              <c:spPr>
                <a:noFill/>
                <a:ln>
                  <a:noFill/>
                </a:ln>
                <a:effectLst/>
              </c:spPr>
              <c:txPr>
                <a:bodyPr rot="0" spcFirstLastPara="1" vertOverflow="ellipsis" vert="horz" wrap="square" lIns="38100" tIns="19050" rIns="38100" bIns="19050" anchor="ctr" anchorCtr="1">
                  <a:spAutoFit/>
                </a:bodyPr>
                <a:lstStyle/>
                <a:p>
                  <a:pPr>
                    <a:defRPr sz="4000" b="0" i="0" u="none" strike="noStrike" kern="1200" baseline="0">
                      <a:solidFill>
                        <a:srgbClr val="B60396"/>
                      </a:solidFill>
                      <a:latin typeface="IRANSans(FaNum) Light" panose="020B0506030804020204" pitchFamily="34" charset="-78"/>
                      <a:ea typeface="+mn-ea"/>
                      <a:cs typeface="IRANSans(FaNum) Light" panose="020B0506030804020204" pitchFamily="34" charset="-78"/>
                    </a:defRPr>
                  </a:pPr>
                  <a:endParaRPr lang="en-US"/>
                </a:p>
              </c:txPr>
              <c:showLegendKey val="0"/>
              <c:showVal val="1"/>
              <c:showCatName val="0"/>
              <c:showSerName val="0"/>
              <c:showPercent val="0"/>
              <c:showBubbleSize val="0"/>
              <c:extLst>
                <c:ext xmlns:c16="http://schemas.microsoft.com/office/drawing/2014/chart" uri="{C3380CC4-5D6E-409C-BE32-E72D297353CC}">
                  <c16:uniqueId val="{00000000-8474-40DE-978D-238AD9465F73}"/>
                </c:ext>
              </c:extLst>
            </c:dLbl>
            <c:dLbl>
              <c:idx val="8"/>
              <c:numFmt formatCode="#,##0.00" sourceLinked="0"/>
              <c:spPr>
                <a:noFill/>
                <a:ln>
                  <a:noFill/>
                </a:ln>
                <a:effectLst/>
              </c:spPr>
              <c:txPr>
                <a:bodyPr rot="0" spcFirstLastPara="1" vertOverflow="ellipsis" vert="horz" wrap="square" lIns="38100" tIns="19050" rIns="38100" bIns="19050" anchor="ctr" anchorCtr="1">
                  <a:spAutoFit/>
                </a:bodyPr>
                <a:lstStyle/>
                <a:p>
                  <a:pPr>
                    <a:defRPr sz="4000" b="0" i="0" u="none" strike="noStrike" kern="1200" baseline="0">
                      <a:solidFill>
                        <a:srgbClr val="B60396"/>
                      </a:solidFill>
                      <a:latin typeface="IRANSans(FaNum) Light" panose="020B0506030804020204" pitchFamily="34" charset="-78"/>
                      <a:ea typeface="+mn-ea"/>
                      <a:cs typeface="IRANSans(FaNum) Light" panose="020B0506030804020204" pitchFamily="34" charset="-78"/>
                    </a:defRPr>
                  </a:pPr>
                  <a:endParaRPr lang="en-US"/>
                </a:p>
              </c:txPr>
              <c:showLegendKey val="0"/>
              <c:showVal val="1"/>
              <c:showCatName val="0"/>
              <c:showSerName val="0"/>
              <c:showPercent val="0"/>
              <c:showBubbleSize val="0"/>
              <c:extLst>
                <c:ext xmlns:c16="http://schemas.microsoft.com/office/drawing/2014/chart" uri="{C3380CC4-5D6E-409C-BE32-E72D297353CC}">
                  <c16:uniqueId val="{00000001-8474-40DE-978D-238AD9465F73}"/>
                </c:ext>
              </c:extLst>
            </c:dLbl>
            <c:dLbl>
              <c:idx val="9"/>
              <c:numFmt formatCode="#,##0.00" sourceLinked="0"/>
              <c:spPr>
                <a:noFill/>
                <a:ln>
                  <a:noFill/>
                </a:ln>
                <a:effectLst/>
              </c:spPr>
              <c:txPr>
                <a:bodyPr rot="0" spcFirstLastPara="1" vertOverflow="ellipsis" vert="horz" wrap="square" lIns="38100" tIns="19050" rIns="38100" bIns="19050" anchor="ctr" anchorCtr="1">
                  <a:spAutoFit/>
                </a:bodyPr>
                <a:lstStyle/>
                <a:p>
                  <a:pPr>
                    <a:defRPr sz="4000" b="0" i="0" u="none" strike="noStrike" kern="1200" baseline="0">
                      <a:solidFill>
                        <a:srgbClr val="B60396"/>
                      </a:solidFill>
                      <a:latin typeface="IRANSans(FaNum) Light" panose="020B0506030804020204" pitchFamily="34" charset="-78"/>
                      <a:ea typeface="+mn-ea"/>
                      <a:cs typeface="IRANSans(FaNum) Light" panose="020B0506030804020204" pitchFamily="34" charset="-78"/>
                    </a:defRPr>
                  </a:pPr>
                  <a:endParaRPr lang="en-US"/>
                </a:p>
              </c:txPr>
              <c:showLegendKey val="0"/>
              <c:showVal val="1"/>
              <c:showCatName val="0"/>
              <c:showSerName val="0"/>
              <c:showPercent val="0"/>
              <c:showBubbleSize val="0"/>
              <c:extLst>
                <c:ext xmlns:c16="http://schemas.microsoft.com/office/drawing/2014/chart" uri="{C3380CC4-5D6E-409C-BE32-E72D297353CC}">
                  <c16:uniqueId val="{00000002-8474-40DE-978D-238AD9465F73}"/>
                </c:ext>
              </c:extLst>
            </c:dLbl>
            <c:spPr>
              <a:noFill/>
              <a:ln>
                <a:noFill/>
              </a:ln>
              <a:effectLst/>
            </c:spPr>
            <c:txPr>
              <a:bodyPr rot="0" spcFirstLastPara="1" vertOverflow="ellipsis" vert="horz" wrap="square" lIns="38100" tIns="19050" rIns="38100" bIns="19050" anchor="ctr" anchorCtr="1">
                <a:spAutoFit/>
              </a:bodyPr>
              <a:lstStyle/>
              <a:p>
                <a:pPr>
                  <a:defRPr sz="4000" b="0" i="0" u="none" strike="noStrike" kern="1200" baseline="0">
                    <a:solidFill>
                      <a:srgbClr val="B60396"/>
                    </a:solidFill>
                    <a:latin typeface="IRANSans(FaNum) Light" panose="020B0506030804020204" pitchFamily="34" charset="-78"/>
                    <a:ea typeface="+mn-ea"/>
                    <a:cs typeface="IRANSans(FaNum) Light"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'33-Mosts-Value'!$G$4:$G$13</c:f>
              <c:strCache>
                <c:ptCount val="10"/>
                <c:pt idx="0">
                  <c:v>طخود0121
16
3000</c:v>
                </c:pt>
                <c:pt idx="1">
                  <c:v>طهرم1225
2
22000</c:v>
                </c:pt>
                <c:pt idx="2">
                  <c:v>طهرم1226
2
24000</c:v>
                </c:pt>
                <c:pt idx="3">
                  <c:v>طستا2026
51
1200</c:v>
                </c:pt>
                <c:pt idx="4">
                  <c:v>طهرم3007
93
22000</c:v>
                </c:pt>
                <c:pt idx="5">
                  <c:v>طموج407
104
13500</c:v>
                </c:pt>
                <c:pt idx="6">
                  <c:v>طخود0119
16
2600</c:v>
                </c:pt>
                <c:pt idx="7">
                  <c:v>طسپا1220
2
2400</c:v>
                </c:pt>
                <c:pt idx="8">
                  <c:v>طسپا1223
2
3000</c:v>
                </c:pt>
                <c:pt idx="9">
                  <c:v>طهرم3006
93
20000</c:v>
                </c:pt>
              </c:strCache>
            </c:strRef>
          </c:cat>
          <c:val>
            <c:numRef>
              <c:f>'33-Mosts-Value'!$H$4:$H$13</c:f>
              <c:numCache>
                <c:formatCode>#,##0.0</c:formatCode>
                <c:ptCount val="10"/>
                <c:pt idx="0">
                  <c:v>2333.5578</c:v>
                </c:pt>
                <c:pt idx="1">
                  <c:v>944.33230000000003</c:v>
                </c:pt>
                <c:pt idx="2">
                  <c:v>234.8</c:v>
                </c:pt>
                <c:pt idx="3">
                  <c:v>230.57380000000001</c:v>
                </c:pt>
                <c:pt idx="4">
                  <c:v>214.51730000000001</c:v>
                </c:pt>
                <c:pt idx="5">
                  <c:v>149.57900000000001</c:v>
                </c:pt>
                <c:pt idx="6">
                  <c:v>131.02590000000001</c:v>
                </c:pt>
                <c:pt idx="7">
                  <c:v>96.196799999999996</c:v>
                </c:pt>
                <c:pt idx="8">
                  <c:v>78.286699999999996</c:v>
                </c:pt>
                <c:pt idx="9">
                  <c:v>30.148800000000001</c:v>
                </c:pt>
              </c:numCache>
            </c:numRef>
          </c:val>
          <c:extLst>
            <c:ext xmlns:c16="http://schemas.microsoft.com/office/drawing/2014/chart" uri="{C3380CC4-5D6E-409C-BE32-E72D297353CC}">
              <c16:uniqueId val="{00000002-D89B-43C8-9D2A-2755E1333B43}"/>
            </c:ext>
          </c:extLst>
        </c:ser>
        <c:dLbls>
          <c:showLegendKey val="0"/>
          <c:showVal val="0"/>
          <c:showCatName val="0"/>
          <c:showSerName val="0"/>
          <c:showPercent val="0"/>
          <c:showBubbleSize val="0"/>
        </c:dLbls>
        <c:gapWidth val="180"/>
        <c:axId val="938803967"/>
        <c:axId val="938801471"/>
      </c:barChart>
      <c:lineChart>
        <c:grouping val="standard"/>
        <c:varyColors val="0"/>
        <c:ser>
          <c:idx val="2"/>
          <c:order val="1"/>
          <c:tx>
            <c:strRef>
              <c:f>'33-Mosts-Value'!$I$3</c:f>
              <c:strCache>
                <c:ptCount val="1"/>
                <c:pt idx="0">
                  <c:v>ارزش مفهومی به ارزش معاملات </c:v>
                </c:pt>
              </c:strCache>
            </c:strRef>
          </c:tx>
          <c:spPr>
            <a:ln w="28575" cap="rnd">
              <a:noFill/>
              <a:round/>
            </a:ln>
            <a:effectLst/>
          </c:spPr>
          <c:marker>
            <c:symbol val="circle"/>
            <c:size val="20"/>
            <c:spPr>
              <a:solidFill>
                <a:srgbClr val="082857"/>
              </a:solidFill>
              <a:ln w="9525">
                <a:noFill/>
              </a:ln>
              <a:effectLst/>
            </c:spPr>
          </c:marker>
          <c:dLbls>
            <c:dLbl>
              <c:idx val="7"/>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66B-45EB-A9E5-0B05248C6B0D}"/>
                </c:ext>
              </c:extLst>
            </c:dLbl>
            <c:spPr>
              <a:noFill/>
              <a:ln>
                <a:noFill/>
              </a:ln>
              <a:effectLst/>
            </c:spPr>
            <c:txPr>
              <a:bodyPr rot="0" spcFirstLastPara="1" vertOverflow="ellipsis" vert="horz" wrap="square" lIns="38100" tIns="19050" rIns="38100" bIns="19050" anchor="ctr" anchorCtr="1">
                <a:spAutoFit/>
              </a:bodyPr>
              <a:lstStyle/>
              <a:p>
                <a:pPr>
                  <a:defRPr sz="4000" b="0" i="0" u="none" strike="noStrike" kern="1200" baseline="0">
                    <a:solidFill>
                      <a:srgbClr val="082857"/>
                    </a:solidFill>
                    <a:latin typeface="IRANSans(FaNum) Light" panose="020B0506030804020204" pitchFamily="34" charset="-78"/>
                    <a:ea typeface="+mn-ea"/>
                    <a:cs typeface="IRANSans(FaNum) Light" panose="020B0506030804020204" pitchFamily="34" charset="-78"/>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'33-Mosts-Value'!$G$4:$G$13</c:f>
              <c:strCache>
                <c:ptCount val="10"/>
                <c:pt idx="0">
                  <c:v>طخود0121
16
3000</c:v>
                </c:pt>
                <c:pt idx="1">
                  <c:v>طهرم1225
2
22000</c:v>
                </c:pt>
                <c:pt idx="2">
                  <c:v>طهرم1226
2
24000</c:v>
                </c:pt>
                <c:pt idx="3">
                  <c:v>طستا2026
51
1200</c:v>
                </c:pt>
                <c:pt idx="4">
                  <c:v>طهرم3007
93
22000</c:v>
                </c:pt>
                <c:pt idx="5">
                  <c:v>طموج407
104
13500</c:v>
                </c:pt>
                <c:pt idx="6">
                  <c:v>طخود0119
16
2600</c:v>
                </c:pt>
                <c:pt idx="7">
                  <c:v>طسپا1220
2
2400</c:v>
                </c:pt>
                <c:pt idx="8">
                  <c:v>طسپا1223
2
3000</c:v>
                </c:pt>
                <c:pt idx="9">
                  <c:v>طهرم3006
93
20000</c:v>
                </c:pt>
              </c:strCache>
            </c:strRef>
          </c:cat>
          <c:val>
            <c:numRef>
              <c:f>'33-Mosts-Value'!$I$4:$I$13</c:f>
              <c:numCache>
                <c:formatCode>#,##0.0</c:formatCode>
                <c:ptCount val="10"/>
                <c:pt idx="0">
                  <c:v>58.320754716981128</c:v>
                </c:pt>
                <c:pt idx="1">
                  <c:v>122.59668508287292</c:v>
                </c:pt>
                <c:pt idx="2">
                  <c:v>11.095000000000001</c:v>
                </c:pt>
                <c:pt idx="3">
                  <c:v>21.277777777777779</c:v>
                </c:pt>
                <c:pt idx="4">
                  <c:v>21.07312440645774</c:v>
                </c:pt>
                <c:pt idx="5">
                  <c:v>20.924499229583979</c:v>
                </c:pt>
                <c:pt idx="6">
                  <c:v>1030.3333333333333</c:v>
                </c:pt>
                <c:pt idx="7">
                  <c:v>2693.0000000000005</c:v>
                </c:pt>
                <c:pt idx="8">
                  <c:v>7.6942857142857157</c:v>
                </c:pt>
                <c:pt idx="9">
                  <c:v>40.715596330275233</c:v>
                </c:pt>
              </c:numCache>
            </c:numRef>
          </c:val>
          <c:smooth val="0"/>
          <c:extLst>
            <c:ext xmlns:c16="http://schemas.microsoft.com/office/drawing/2014/chart" uri="{C3380CC4-5D6E-409C-BE32-E72D297353CC}">
              <c16:uniqueId val="{00000003-D89B-43C8-9D2A-2755E1333B43}"/>
            </c:ext>
          </c:extLst>
        </c:ser>
        <c:dLbls>
          <c:showLegendKey val="0"/>
          <c:showVal val="0"/>
          <c:showCatName val="0"/>
          <c:showSerName val="0"/>
          <c:showPercent val="0"/>
          <c:showBubbleSize val="0"/>
        </c:dLbls>
        <c:marker val="1"/>
        <c:smooth val="0"/>
        <c:axId val="1612793471"/>
        <c:axId val="1612773087"/>
      </c:lineChart>
      <c:valAx>
        <c:axId val="938801471"/>
        <c:scaling>
          <c:orientation val="minMax"/>
          <c:max val="4500"/>
        </c:scaling>
        <c:delete val="0"/>
        <c:axPos val="r"/>
        <c:numFmt formatCode="#,##0" sourceLinked="0"/>
        <c:majorTickMark val="out"/>
        <c:minorTickMark val="none"/>
        <c:tickLblPos val="none"/>
        <c:spPr>
          <a:noFill/>
          <a:ln>
            <a:noFill/>
          </a:ln>
          <a:effectLst/>
        </c:spPr>
        <c:txPr>
          <a:bodyPr rot="-60000000" spcFirstLastPara="1" vertOverflow="ellipsis" vert="horz" wrap="square" anchor="ctr" anchorCtr="1"/>
          <a:lstStyle/>
          <a:p>
            <a:pPr>
              <a:defRPr sz="4400" b="0" i="0" u="none" strike="noStrike" kern="1200" baseline="0">
                <a:solidFill>
                  <a:srgbClr val="082857"/>
                </a:solidFill>
                <a:latin typeface="IRANSans(FaNum) Light" panose="020B0506030804020204" pitchFamily="34" charset="-78"/>
                <a:ea typeface="+mn-ea"/>
                <a:cs typeface="IRANSans(FaNum) Light" panose="020B0506030804020204" pitchFamily="34" charset="-78"/>
              </a:defRPr>
            </a:pPr>
            <a:endParaRPr lang="en-US"/>
          </a:p>
        </c:txPr>
        <c:crossAx val="938803967"/>
        <c:crosses val="max"/>
        <c:crossBetween val="between"/>
      </c:valAx>
      <c:catAx>
        <c:axId val="938803967"/>
        <c:scaling>
          <c:orientation val="minMax"/>
        </c:scaling>
        <c:delete val="1"/>
        <c:axPos val="b"/>
        <c:numFmt formatCode="General" sourceLinked="1"/>
        <c:majorTickMark val="out"/>
        <c:minorTickMark val="none"/>
        <c:tickLblPos val="nextTo"/>
        <c:crossAx val="938801471"/>
        <c:crosses val="autoZero"/>
        <c:auto val="0"/>
        <c:lblAlgn val="ctr"/>
        <c:lblOffset val="100"/>
        <c:noMultiLvlLbl val="0"/>
      </c:catAx>
      <c:valAx>
        <c:axId val="1612773087"/>
        <c:scaling>
          <c:orientation val="minMax"/>
          <c:max val="2900"/>
          <c:min val="-5000"/>
        </c:scaling>
        <c:delete val="0"/>
        <c:axPos val="l"/>
        <c:numFmt formatCode="#,##0.0" sourceLinked="1"/>
        <c:majorTickMark val="out"/>
        <c:minorTickMark val="none"/>
        <c:tickLblPos val="none"/>
        <c:spPr>
          <a:noFill/>
          <a:ln>
            <a:noFill/>
          </a:ln>
          <a:effectLst/>
        </c:spPr>
        <c:txPr>
          <a:bodyPr rot="-60000000" spcFirstLastPara="1" vertOverflow="ellipsis" vert="horz" wrap="square" anchor="ctr" anchorCtr="1"/>
          <a:lstStyle/>
          <a:p>
            <a:pPr>
              <a:defRPr sz="4000" b="0" i="0" u="none" strike="noStrike" kern="1200" baseline="0">
                <a:solidFill>
                  <a:srgbClr val="082857"/>
                </a:solidFill>
                <a:latin typeface="IPT Nazanin" panose="00000400000000000000" pitchFamily="2" charset="2"/>
                <a:ea typeface="+mn-ea"/>
                <a:cs typeface="IRAN Sans" panose="020B0400000000000000" pitchFamily="34" charset="-78"/>
              </a:defRPr>
            </a:pPr>
            <a:endParaRPr lang="en-US"/>
          </a:p>
        </c:txPr>
        <c:crossAx val="1612793471"/>
        <c:crosses val="autoZero"/>
        <c:crossBetween val="between"/>
      </c:valAx>
      <c:catAx>
        <c:axId val="1612793471"/>
        <c:scaling>
          <c:orientation val="minMax"/>
        </c:scaling>
        <c:delete val="1"/>
        <c:axPos val="b"/>
        <c:numFmt formatCode="General" sourceLinked="1"/>
        <c:majorTickMark val="out"/>
        <c:minorTickMark val="none"/>
        <c:tickLblPos val="nextTo"/>
        <c:crossAx val="1612773087"/>
        <c:crosses val="autoZero"/>
        <c:auto val="1"/>
        <c:lblAlgn val="ctr"/>
        <c:lblOffset val="100"/>
        <c:noMultiLvlLbl val="0"/>
      </c:catAx>
      <c:dTable>
        <c:showHorzBorder val="0"/>
        <c:showVertBorder val="1"/>
        <c:showOutline val="0"/>
        <c:showKeys val="0"/>
        <c:spPr>
          <a:noFill/>
          <a:ln w="9525" cap="flat" cmpd="sng" algn="ctr">
            <a:solidFill>
              <a:srgbClr val="082857"/>
            </a:solidFill>
            <a:prstDash val="lgDashDotDot"/>
            <a:round/>
          </a:ln>
          <a:effectLst/>
        </c:spPr>
        <c:txPr>
          <a:bodyPr rot="0" spcFirstLastPara="1" vertOverflow="ellipsis" vert="horz" wrap="square" anchor="ctr" anchorCtr="1"/>
          <a:lstStyle/>
          <a:p>
            <a:pPr rtl="0">
              <a:defRPr sz="4000" b="0" i="0" u="none" strike="noStrike" kern="1200" baseline="0">
                <a:solidFill>
                  <a:srgbClr val="082857"/>
                </a:solidFill>
                <a:latin typeface="IRANSans(FaNum) Light" panose="020B0506030804020204" pitchFamily="34" charset="-78"/>
                <a:ea typeface="+mn-ea"/>
                <a:cs typeface="IRANSans(FaNum) Light" panose="020B0506030804020204" pitchFamily="34" charset="-78"/>
              </a:defRPr>
            </a:pPr>
            <a:endParaRPr lang="en-US"/>
          </a:p>
        </c:txPr>
      </c:dTable>
      <c:spPr>
        <a:noFill/>
        <a:ln>
          <a:noFill/>
        </a:ln>
        <a:effectLst/>
      </c:spPr>
    </c:plotArea>
    <c:legend>
      <c:legendPos val="r"/>
      <c:layout>
        <c:manualLayout>
          <c:xMode val="edge"/>
          <c:yMode val="edge"/>
          <c:x val="0"/>
          <c:y val="0.86038954955268154"/>
          <c:w val="1"/>
          <c:h val="0.13961045044731851"/>
        </c:manualLayout>
      </c:layout>
      <c:overlay val="0"/>
      <c:spPr>
        <a:solidFill>
          <a:sysClr val="window" lastClr="FFFFFF"/>
        </a:solidFill>
        <a:ln>
          <a:noFill/>
        </a:ln>
        <a:effectLst/>
      </c:spPr>
      <c:txPr>
        <a:bodyPr rot="0" spcFirstLastPara="1" vertOverflow="ellipsis" vert="horz" wrap="square" anchor="ctr" anchorCtr="1"/>
        <a:lstStyle/>
        <a:p>
          <a:pPr>
            <a:defRPr sz="40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legend>
    <c:plotVisOnly val="1"/>
    <c:dispBlanksAs val="gap"/>
    <c:showDLblsOverMax val="0"/>
    <c:extLst/>
  </c:chart>
  <c:spPr>
    <a:noFill/>
    <a:ln>
      <a:noFill/>
    </a:ln>
    <a:effectLst/>
  </c:spPr>
  <c:txPr>
    <a:bodyPr/>
    <a:lstStyle/>
    <a:p>
      <a:pPr>
        <a:defRPr sz="4000">
          <a:solidFill>
            <a:srgbClr val="082857"/>
          </a:solidFill>
          <a:latin typeface="IPT Nazanin" panose="00000400000000000000" pitchFamily="2" charset="2"/>
          <a:cs typeface="IRAN Sans" panose="020B0400000000000000" pitchFamily="34" charset="-78"/>
        </a:defRPr>
      </a:pPr>
      <a:endParaRPr lang="en-US"/>
    </a:p>
  </c:txPr>
  <c:externalData r:id="rId4">
    <c:autoUpdate val="0"/>
  </c:externalData>
  <c:extLst>
    <c:ext xmlns:c14="http://schemas.microsoft.com/office/drawing/2007/8/2/chart" uri="{781A3756-C4B2-4CAC-9D66-4F8BD8637D16}">
      <c14:pivotOptions>
        <c14:dropZoneSeries val="1"/>
      </c14:pivotOptions>
    </c:ext>
  </c:extLst>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[000-Ctrl.xlsm]33-Mosts-Value!Pivot_C_Value</c:name>
    <c:fmtId val="-1"/>
  </c:pivotSource>
  <c:chart>
    <c:autoTitleDeleted val="1"/>
    <c:plotArea>
      <c:layout>
        <c:manualLayout>
          <c:layoutTarget val="inner"/>
          <c:xMode val="edge"/>
          <c:yMode val="edge"/>
          <c:x val="0.18712964527590997"/>
          <c:y val="0"/>
          <c:w val="0.81287035472409008"/>
          <c:h val="0.69073547804763846"/>
        </c:manualLayout>
      </c:layout>
      <c:barChart>
        <c:barDir val="col"/>
        <c:grouping val="clustered"/>
        <c:varyColors val="0"/>
        <c:ser>
          <c:idx val="3"/>
          <c:order val="0"/>
          <c:tx>
            <c:strRef>
              <c:f>'33-Mosts-Value'!$D$3</c:f>
              <c:strCache>
                <c:ptCount val="1"/>
                <c:pt idx="0">
                  <c:v>ارزش معاملات (ميليارد تومان)</c:v>
                </c:pt>
              </c:strCache>
            </c:strRef>
          </c:tx>
          <c:spPr>
            <a:solidFill>
              <a:srgbClr val="06C2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4000" b="0" i="0" u="none" strike="noStrike" kern="1200" baseline="0">
                    <a:solidFill>
                      <a:srgbClr val="06C2FF"/>
                    </a:solidFill>
                    <a:latin typeface="IRANSans(FaNum) Light" panose="020B0506030804020204" pitchFamily="34" charset="-78"/>
                    <a:ea typeface="+mn-ea"/>
                    <a:cs typeface="IRANSans(FaNum) Light"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'33-Mosts-Value'!$C$4:$C$13</c:f>
              <c:strCache>
                <c:ptCount val="10"/>
                <c:pt idx="0">
                  <c:v>ضخود0119
16
2600</c:v>
                </c:pt>
                <c:pt idx="1">
                  <c:v>ضسپا1221
2
2600</c:v>
                </c:pt>
                <c:pt idx="2">
                  <c:v>ضهرم3006
93
20000</c:v>
                </c:pt>
                <c:pt idx="3">
                  <c:v>ضسپا1220
2
2400</c:v>
                </c:pt>
                <c:pt idx="4">
                  <c:v>ضهرم1219
2
13000</c:v>
                </c:pt>
                <c:pt idx="5">
                  <c:v>ضهرم1224
2
20000</c:v>
                </c:pt>
                <c:pt idx="6">
                  <c:v>ضسپا1219
2
2200</c:v>
                </c:pt>
                <c:pt idx="7">
                  <c:v>ضخود2045
44
3000</c:v>
                </c:pt>
                <c:pt idx="8">
                  <c:v>ضخود0121
16
3000</c:v>
                </c:pt>
                <c:pt idx="9">
                  <c:v>ضستا2026
51
1200</c:v>
                </c:pt>
              </c:strCache>
            </c:strRef>
          </c:cat>
          <c:val>
            <c:numRef>
              <c:f>'33-Mosts-Value'!$D$4:$D$13</c:f>
              <c:numCache>
                <c:formatCode>#,##0.0</c:formatCode>
                <c:ptCount val="10"/>
                <c:pt idx="0">
                  <c:v>37.4888792</c:v>
                </c:pt>
                <c:pt idx="1">
                  <c:v>22.786543600000002</c:v>
                </c:pt>
                <c:pt idx="2">
                  <c:v>21.718669200000001</c:v>
                </c:pt>
                <c:pt idx="3">
                  <c:v>21.349716900000001</c:v>
                </c:pt>
                <c:pt idx="4">
                  <c:v>20.114856</c:v>
                </c:pt>
                <c:pt idx="5">
                  <c:v>15.866770900000001</c:v>
                </c:pt>
                <c:pt idx="6">
                  <c:v>13.1814578</c:v>
                </c:pt>
                <c:pt idx="7">
                  <c:v>9.3009315000000008</c:v>
                </c:pt>
                <c:pt idx="8">
                  <c:v>8.6079212999999992</c:v>
                </c:pt>
                <c:pt idx="9">
                  <c:v>8.1687385999999993</c:v>
                </c:pt>
              </c:numCache>
            </c:numRef>
          </c:val>
          <c:extLst>
            <c:ext xmlns:c16="http://schemas.microsoft.com/office/drawing/2014/chart" uri="{C3380CC4-5D6E-409C-BE32-E72D297353CC}">
              <c16:uniqueId val="{00000002-D89B-43C8-9D2A-2755E1333B43}"/>
            </c:ext>
          </c:extLst>
        </c:ser>
        <c:dLbls>
          <c:showLegendKey val="0"/>
          <c:showVal val="0"/>
          <c:showCatName val="0"/>
          <c:showSerName val="0"/>
          <c:showPercent val="0"/>
          <c:showBubbleSize val="0"/>
        </c:dLbls>
        <c:gapWidth val="180"/>
        <c:axId val="938803967"/>
        <c:axId val="938801471"/>
      </c:barChart>
      <c:lineChart>
        <c:grouping val="standard"/>
        <c:varyColors val="0"/>
        <c:ser>
          <c:idx val="2"/>
          <c:order val="1"/>
          <c:tx>
            <c:strRef>
              <c:f>'33-Mosts-Value'!$E$3</c:f>
              <c:strCache>
                <c:ptCount val="1"/>
                <c:pt idx="0">
                  <c:v>ارزش مفهومی به ارزش معاملات</c:v>
                </c:pt>
              </c:strCache>
            </c:strRef>
          </c:tx>
          <c:spPr>
            <a:ln w="28575" cap="rnd">
              <a:noFill/>
              <a:round/>
            </a:ln>
            <a:effectLst/>
          </c:spPr>
          <c:marker>
            <c:symbol val="circle"/>
            <c:size val="20"/>
            <c:spPr>
              <a:solidFill>
                <a:srgbClr val="082857"/>
              </a:solidFill>
              <a:ln w="9525">
                <a:noFill/>
              </a:ln>
              <a:effectLst/>
            </c:spPr>
          </c:marker>
          <c:dLbls>
            <c:dLbl>
              <c:idx val="2"/>
              <c:numFmt formatCode="#,##0.0" sourceLinked="0"/>
              <c:spPr>
                <a:noFill/>
                <a:ln>
                  <a:noFill/>
                </a:ln>
                <a:effectLst/>
              </c:spPr>
              <c:txPr>
                <a:bodyPr rot="0" spcFirstLastPara="1" vertOverflow="ellipsis" vert="horz" wrap="square" lIns="38100" tIns="19050" rIns="38100" bIns="19050" anchor="ctr" anchorCtr="1">
                  <a:noAutofit/>
                </a:bodyPr>
                <a:lstStyle/>
                <a:p>
                  <a:pPr>
                    <a:defRPr sz="4000" b="0" i="0" u="none" strike="noStrike" kern="1200" baseline="0">
                      <a:solidFill>
                        <a:srgbClr val="082857"/>
                      </a:solidFill>
                      <a:latin typeface="IRANSans(FaNum) Light" panose="020B0506030804020204" pitchFamily="34" charset="-78"/>
                      <a:ea typeface="+mn-ea"/>
                      <a:cs typeface="IRANSans(FaNum) Light" panose="020B0506030804020204" pitchFamily="34" charset="-78"/>
                    </a:defRPr>
                  </a:pPr>
                  <a:endParaRPr lang="en-US"/>
                </a:p>
              </c:txPr>
              <c:dLblPos val="t"/>
              <c:showLegendKey val="0"/>
              <c:showVal val="1"/>
              <c:showCatName val="0"/>
              <c:showSerName val="0"/>
              <c:showPercent val="0"/>
              <c:showBubbleSize val="0"/>
              <c:extLst>
                <c:ext xmlns:c15="http://schemas.microsoft.com/office/drawing/2012/chart" uri="{CE6537A1-D6FC-4f65-9D91-7224C49458BB}">
                  <c15:layout>
                    <c:manualLayout>
                      <c:w val="5.3681965780169337E-2"/>
                      <c:h val="5.1249566340132384E-2"/>
                    </c:manualLayout>
                  </c15:layout>
                </c:ext>
                <c:ext xmlns:c16="http://schemas.microsoft.com/office/drawing/2014/chart" uri="{C3380CC4-5D6E-409C-BE32-E72D297353CC}">
                  <c16:uniqueId val="{00000000-9EF8-4BF4-A890-E0A62DCADDBC}"/>
                </c:ext>
              </c:extLst>
            </c:dLbl>
            <c:spPr>
              <a:noFill/>
              <a:ln>
                <a:noFill/>
              </a:ln>
              <a:effectLst/>
            </c:spPr>
            <c:txPr>
              <a:bodyPr rot="0" spcFirstLastPara="1" vertOverflow="ellipsis" vert="horz" wrap="square" lIns="38100" tIns="19050" rIns="38100" bIns="19050" anchor="ctr" anchorCtr="1">
                <a:spAutoFit/>
              </a:bodyPr>
              <a:lstStyle/>
              <a:p>
                <a:pPr>
                  <a:defRPr sz="4000" b="0" i="0" u="none" strike="noStrike" kern="1200" baseline="0">
                    <a:solidFill>
                      <a:srgbClr val="082857"/>
                    </a:solidFill>
                    <a:latin typeface="IRANSans(FaNum) Light" panose="020B0506030804020204" pitchFamily="34" charset="-78"/>
                    <a:ea typeface="+mn-ea"/>
                    <a:cs typeface="IRANSans(FaNum) Light" panose="020B0506030804020204" pitchFamily="34" charset="-78"/>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'33-Mosts-Value'!$C$4:$C$13</c:f>
              <c:strCache>
                <c:ptCount val="10"/>
                <c:pt idx="0">
                  <c:v>ضخود0119
16
2600</c:v>
                </c:pt>
                <c:pt idx="1">
                  <c:v>ضسپا1221
2
2600</c:v>
                </c:pt>
                <c:pt idx="2">
                  <c:v>ضهرم3006
93
20000</c:v>
                </c:pt>
                <c:pt idx="3">
                  <c:v>ضسپا1220
2
2400</c:v>
                </c:pt>
                <c:pt idx="4">
                  <c:v>ضهرم1219
2
13000</c:v>
                </c:pt>
                <c:pt idx="5">
                  <c:v>ضهرم1224
2
20000</c:v>
                </c:pt>
                <c:pt idx="6">
                  <c:v>ضسپا1219
2
2200</c:v>
                </c:pt>
                <c:pt idx="7">
                  <c:v>ضخود2045
44
3000</c:v>
                </c:pt>
                <c:pt idx="8">
                  <c:v>ضخود0121
16
3000</c:v>
                </c:pt>
                <c:pt idx="9">
                  <c:v>ضستا2026
51
1200</c:v>
                </c:pt>
              </c:strCache>
            </c:strRef>
          </c:cat>
          <c:val>
            <c:numRef>
              <c:f>'33-Mosts-Value'!$E$4:$E$13</c:f>
              <c:numCache>
                <c:formatCode>#,##0.0</c:formatCode>
                <c:ptCount val="10"/>
                <c:pt idx="0">
                  <c:v>6.5626326963906569</c:v>
                </c:pt>
                <c:pt idx="1">
                  <c:v>39.60294117647058</c:v>
                </c:pt>
                <c:pt idx="2">
                  <c:v>4.9653166256433217</c:v>
                </c:pt>
                <c:pt idx="3">
                  <c:v>10.991836734693878</c:v>
                </c:pt>
                <c:pt idx="4">
                  <c:v>2.4696716750139118</c:v>
                </c:pt>
                <c:pt idx="5">
                  <c:v>10.663142719846228</c:v>
                </c:pt>
                <c:pt idx="6">
                  <c:v>5.6221294363256789</c:v>
                </c:pt>
                <c:pt idx="7">
                  <c:v>10.201320132013201</c:v>
                </c:pt>
                <c:pt idx="8">
                  <c:v>16.983516483516489</c:v>
                </c:pt>
                <c:pt idx="9">
                  <c:v>16.897058823529413</c:v>
                </c:pt>
              </c:numCache>
            </c:numRef>
          </c:val>
          <c:smooth val="0"/>
          <c:extLst>
            <c:ext xmlns:c16="http://schemas.microsoft.com/office/drawing/2014/chart" uri="{C3380CC4-5D6E-409C-BE32-E72D297353CC}">
              <c16:uniqueId val="{00000003-D89B-43C8-9D2A-2755E1333B43}"/>
            </c:ext>
          </c:extLst>
        </c:ser>
        <c:dLbls>
          <c:showLegendKey val="0"/>
          <c:showVal val="0"/>
          <c:showCatName val="0"/>
          <c:showSerName val="0"/>
          <c:showPercent val="0"/>
          <c:showBubbleSize val="0"/>
        </c:dLbls>
        <c:marker val="1"/>
        <c:smooth val="0"/>
        <c:axId val="1612793471"/>
        <c:axId val="1612773087"/>
      </c:lineChart>
      <c:valAx>
        <c:axId val="938801471"/>
        <c:scaling>
          <c:orientation val="minMax"/>
          <c:max val="60"/>
        </c:scaling>
        <c:delete val="0"/>
        <c:axPos val="r"/>
        <c:numFmt formatCode="#,##0" sourceLinked="0"/>
        <c:majorTickMark val="out"/>
        <c:minorTickMark val="none"/>
        <c:tickLblPos val="none"/>
        <c:spPr>
          <a:noFill/>
          <a:ln>
            <a:noFill/>
          </a:ln>
          <a:effectLst/>
        </c:spPr>
        <c:txPr>
          <a:bodyPr rot="-60000000" spcFirstLastPara="1" vertOverflow="ellipsis" vert="horz" wrap="square" anchor="ctr" anchorCtr="1"/>
          <a:lstStyle/>
          <a:p>
            <a:pPr>
              <a:defRPr sz="4400" b="0" i="0" u="none" strike="noStrike" kern="1200" baseline="0">
                <a:solidFill>
                  <a:srgbClr val="082857"/>
                </a:solidFill>
                <a:latin typeface="IRANSans(FaNum) Light" panose="020B0506030804020204" pitchFamily="34" charset="-78"/>
                <a:ea typeface="+mn-ea"/>
                <a:cs typeface="IRANSans(FaNum) Light" panose="020B0506030804020204" pitchFamily="34" charset="-78"/>
              </a:defRPr>
            </a:pPr>
            <a:endParaRPr lang="en-US"/>
          </a:p>
        </c:txPr>
        <c:crossAx val="938803967"/>
        <c:crosses val="max"/>
        <c:crossBetween val="between"/>
      </c:valAx>
      <c:catAx>
        <c:axId val="938803967"/>
        <c:scaling>
          <c:orientation val="minMax"/>
        </c:scaling>
        <c:delete val="1"/>
        <c:axPos val="b"/>
        <c:numFmt formatCode="General" sourceLinked="1"/>
        <c:majorTickMark val="out"/>
        <c:minorTickMark val="none"/>
        <c:tickLblPos val="nextTo"/>
        <c:crossAx val="938801471"/>
        <c:crosses val="autoZero"/>
        <c:auto val="0"/>
        <c:lblAlgn val="ctr"/>
        <c:lblOffset val="100"/>
        <c:noMultiLvlLbl val="0"/>
      </c:catAx>
      <c:valAx>
        <c:axId val="1612773087"/>
        <c:scaling>
          <c:orientation val="minMax"/>
          <c:max val="140"/>
          <c:min val="-600"/>
        </c:scaling>
        <c:delete val="0"/>
        <c:axPos val="l"/>
        <c:numFmt formatCode="#,##0.0" sourceLinked="1"/>
        <c:majorTickMark val="out"/>
        <c:minorTickMark val="none"/>
        <c:tickLblPos val="none"/>
        <c:spPr>
          <a:noFill/>
          <a:ln>
            <a:noFill/>
          </a:ln>
          <a:effectLst/>
        </c:spPr>
        <c:txPr>
          <a:bodyPr rot="-60000000" spcFirstLastPara="1" vertOverflow="ellipsis" vert="horz" wrap="square" anchor="ctr" anchorCtr="1"/>
          <a:lstStyle/>
          <a:p>
            <a:pPr>
              <a:defRPr sz="4000" b="0" i="0" u="none" strike="noStrike" kern="1200" baseline="0">
                <a:solidFill>
                  <a:srgbClr val="082857"/>
                </a:solidFill>
                <a:latin typeface="IPT Nazanin" panose="00000400000000000000" pitchFamily="2" charset="2"/>
                <a:ea typeface="+mn-ea"/>
                <a:cs typeface="IRAN Sans" panose="020B0400000000000000" pitchFamily="34" charset="-78"/>
              </a:defRPr>
            </a:pPr>
            <a:endParaRPr lang="en-US"/>
          </a:p>
        </c:txPr>
        <c:crossAx val="1612793471"/>
        <c:crosses val="autoZero"/>
        <c:crossBetween val="between"/>
      </c:valAx>
      <c:catAx>
        <c:axId val="1612793471"/>
        <c:scaling>
          <c:orientation val="minMax"/>
        </c:scaling>
        <c:delete val="1"/>
        <c:axPos val="b"/>
        <c:numFmt formatCode="General" sourceLinked="1"/>
        <c:majorTickMark val="out"/>
        <c:minorTickMark val="none"/>
        <c:tickLblPos val="nextTo"/>
        <c:crossAx val="1612773087"/>
        <c:crosses val="autoZero"/>
        <c:auto val="1"/>
        <c:lblAlgn val="ctr"/>
        <c:lblOffset val="100"/>
        <c:noMultiLvlLbl val="0"/>
      </c:catAx>
      <c:dTable>
        <c:showHorzBorder val="0"/>
        <c:showVertBorder val="1"/>
        <c:showOutline val="0"/>
        <c:showKeys val="0"/>
        <c:spPr>
          <a:noFill/>
          <a:ln w="9525" cap="flat" cmpd="sng" algn="ctr">
            <a:solidFill>
              <a:srgbClr val="082857"/>
            </a:solidFill>
            <a:prstDash val="lgDashDotDot"/>
            <a:round/>
          </a:ln>
          <a:effectLst/>
        </c:spPr>
        <c:txPr>
          <a:bodyPr rot="0" spcFirstLastPara="1" vertOverflow="ellipsis" vert="horz" wrap="square" anchor="ctr" anchorCtr="1"/>
          <a:lstStyle/>
          <a:p>
            <a:pPr rtl="0">
              <a:defRPr sz="4000" b="0" i="0" u="none" strike="noStrike" kern="1200" baseline="0">
                <a:solidFill>
                  <a:srgbClr val="082857"/>
                </a:solidFill>
                <a:latin typeface="IRANSans(FaNum) Light" panose="020B0506030804020204" pitchFamily="34" charset="-78"/>
                <a:ea typeface="+mn-ea"/>
                <a:cs typeface="IRANSans(FaNum) Light" panose="020B0506030804020204" pitchFamily="34" charset="-78"/>
              </a:defRPr>
            </a:pPr>
            <a:endParaRPr lang="en-US"/>
          </a:p>
        </c:txPr>
      </c:dTable>
      <c:spPr>
        <a:noFill/>
        <a:ln>
          <a:noFill/>
        </a:ln>
        <a:effectLst/>
      </c:spPr>
    </c:plotArea>
    <c:legend>
      <c:legendPos val="r"/>
      <c:layout>
        <c:manualLayout>
          <c:xMode val="edge"/>
          <c:yMode val="edge"/>
          <c:x val="0"/>
          <c:y val="0.86038954955268154"/>
          <c:w val="1"/>
          <c:h val="0.13961045044731851"/>
        </c:manualLayout>
      </c:layout>
      <c:overlay val="0"/>
      <c:spPr>
        <a:solidFill>
          <a:sysClr val="window" lastClr="FFFFFF"/>
        </a:solidFill>
        <a:ln>
          <a:noFill/>
        </a:ln>
        <a:effectLst/>
      </c:spPr>
      <c:txPr>
        <a:bodyPr rot="0" spcFirstLastPara="1" vertOverflow="ellipsis" vert="horz" wrap="square" anchor="ctr" anchorCtr="1"/>
        <a:lstStyle/>
        <a:p>
          <a:pPr>
            <a:defRPr sz="40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legend>
    <c:plotVisOnly val="1"/>
    <c:dispBlanksAs val="gap"/>
    <c:showDLblsOverMax val="0"/>
    <c:extLst/>
  </c:chart>
  <c:spPr>
    <a:noFill/>
    <a:ln>
      <a:noFill/>
    </a:ln>
    <a:effectLst/>
  </c:spPr>
  <c:txPr>
    <a:bodyPr/>
    <a:lstStyle/>
    <a:p>
      <a:pPr>
        <a:defRPr sz="4000">
          <a:solidFill>
            <a:srgbClr val="082857"/>
          </a:solidFill>
          <a:latin typeface="IPT Nazanin" panose="00000400000000000000" pitchFamily="2" charset="2"/>
          <a:cs typeface="IRAN Sans" panose="020B0400000000000000" pitchFamily="34" charset="-78"/>
        </a:defRPr>
      </a:pPr>
      <a:endParaRPr lang="en-US"/>
    </a:p>
  </c:txPr>
  <c:externalData r:id="rId4">
    <c:autoUpdate val="0"/>
  </c:externalData>
  <c:extLst>
    <c:ext xmlns:c14="http://schemas.microsoft.com/office/drawing/2007/8/2/chart" uri="{781A3756-C4B2-4CAC-9D66-4F8BD8637D16}">
      <c14:pivotOptions>
        <c14:dropZoneSeries val="1"/>
      </c14:pivotOptions>
    </c:ext>
  </c:extLst>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[000-Ctrl.xlsm]34-Mosts-OP-Call!Pivot_Call_S_OP</c:name>
    <c:fmtId val="-1"/>
  </c:pivotSource>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648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r>
              <a:rPr lang="fa-IR" sz="6480" b="0" i="0" baseline="0" dirty="0">
                <a:effectLst/>
              </a:rPr>
              <a:t>ارزش موقعیت‌های باز</a:t>
            </a:r>
            <a:endParaRPr lang="en-US" sz="6480" dirty="0">
              <a:effectLst/>
            </a:endParaRPr>
          </a:p>
        </c:rich>
      </c:tx>
      <c:layout>
        <c:manualLayout>
          <c:xMode val="edge"/>
          <c:yMode val="edge"/>
          <c:x val="0.36470373025839592"/>
          <c:y val="0"/>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648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autoTitleDeleted val="0"/>
    <c:view3D>
      <c:rotX val="0"/>
      <c:rotY val="0"/>
      <c:rAngAx val="0"/>
      <c:perspective val="0"/>
    </c:view3D>
    <c:floor>
      <c:thickness val="0"/>
      <c:spPr>
        <a:noFill/>
        <a:ln>
          <a:noFill/>
        </a:ln>
        <a:effectLst/>
        <a:sp3d/>
      </c:spPr>
    </c:floor>
    <c:sideWall>
      <c:thickness val="0"/>
      <c:spPr>
        <a:noFill/>
        <a:ln w="25400">
          <a:noFill/>
        </a:ln>
        <a:effectLst/>
        <a:scene3d>
          <a:camera prst="orthographicFront"/>
          <a:lightRig rig="threePt" dir="t"/>
        </a:scene3d>
        <a:sp3d prstMaterial="legacyWireframe"/>
      </c:spPr>
    </c:sideWall>
    <c:backWall>
      <c:thickness val="0"/>
      <c:spPr>
        <a:noFill/>
        <a:ln w="25400">
          <a:noFill/>
        </a:ln>
        <a:effectLst/>
        <a:scene3d>
          <a:camera prst="orthographicFront"/>
          <a:lightRig rig="threePt" dir="t"/>
        </a:scene3d>
        <a:sp3d prstMaterial="legacyWireframe"/>
      </c:spPr>
    </c:backWall>
    <c:plotArea>
      <c:layout>
        <c:manualLayout>
          <c:layoutTarget val="inner"/>
          <c:xMode val="edge"/>
          <c:yMode val="edge"/>
          <c:x val="0.23730302011711721"/>
          <c:y val="6.7490811383880633E-2"/>
          <c:w val="0.68985404499521386"/>
          <c:h val="0.92230646568914643"/>
        </c:manualLayout>
      </c:layout>
      <c:bar3DChart>
        <c:barDir val="bar"/>
        <c:grouping val="clustered"/>
        <c:varyColors val="0"/>
        <c:ser>
          <c:idx val="1"/>
          <c:order val="0"/>
          <c:tx>
            <c:strRef>
              <c:f>'34-Mosts-OP-Call'!$C$3</c:f>
              <c:strCache>
                <c:ptCount val="1"/>
                <c:pt idx="0">
                  <c:v>Total</c:v>
                </c:pt>
              </c:strCache>
            </c:strRef>
          </c:tx>
          <c:spPr>
            <a:solidFill>
              <a:srgbClr val="06C2FF"/>
            </a:solidFill>
            <a:ln w="76200">
              <a:noFill/>
            </a:ln>
            <a:effectLst>
              <a:outerShdw sx="1000" sy="1000" algn="ctr" rotWithShape="0">
                <a:srgbClr val="000000"/>
              </a:outerShdw>
            </a:effectLst>
            <a:scene3d>
              <a:camera prst="orthographicFront"/>
              <a:lightRig rig="threePt" dir="t"/>
            </a:scene3d>
            <a:sp3d prstMaterial="flat">
              <a:bevelT w="381000" h="381000"/>
              <a:bevelB w="381000" h="381000"/>
            </a:sp3d>
          </c:spPr>
          <c:invertIfNegative val="0"/>
          <c:dLbls>
            <c:spPr>
              <a:noFill/>
              <a:ln>
                <a:noFill/>
              </a:ln>
              <a:effectLst/>
            </c:spPr>
            <c:txPr>
              <a:bodyPr rot="0" spcFirstLastPara="1" vertOverflow="ellipsis" vert="horz" wrap="square" lIns="38100" tIns="19050" rIns="38100" bIns="19050" anchor="ctr" anchorCtr="1">
                <a:spAutoFit/>
              </a:bodyPr>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'34-Mosts-OP-Call'!$B$4:$B$13</c:f>
              <c:strCache>
                <c:ptCount val="10"/>
                <c:pt idx="0">
                  <c:v>ضهرم3006
93
20000</c:v>
                </c:pt>
                <c:pt idx="1">
                  <c:v>ضسپا1221
2
2600</c:v>
                </c:pt>
                <c:pt idx="2">
                  <c:v>ضستا2026
51
1200</c:v>
                </c:pt>
                <c:pt idx="3">
                  <c:v>ضهرم1225
2
22000</c:v>
                </c:pt>
                <c:pt idx="4">
                  <c:v>ضهرم1224
2
20000</c:v>
                </c:pt>
                <c:pt idx="5">
                  <c:v>ضسپا1222
2
2800</c:v>
                </c:pt>
                <c:pt idx="6">
                  <c:v>ضهرم1226
2
24000</c:v>
                </c:pt>
                <c:pt idx="7">
                  <c:v>ضهرم1219
2
13000</c:v>
                </c:pt>
                <c:pt idx="8">
                  <c:v>ضستا2025
51
1100</c:v>
                </c:pt>
                <c:pt idx="9">
                  <c:v>ضسپا1220
2
2400</c:v>
                </c:pt>
              </c:strCache>
            </c:strRef>
          </c:cat>
          <c:val>
            <c:numRef>
              <c:f>'34-Mosts-OP-Call'!$C$4:$C$13</c:f>
              <c:numCache>
                <c:formatCode>#,##0</c:formatCode>
                <c:ptCount val="10"/>
                <c:pt idx="0">
                  <c:v>577.91399999999999</c:v>
                </c:pt>
                <c:pt idx="1">
                  <c:v>545.67812000000004</c:v>
                </c:pt>
                <c:pt idx="2">
                  <c:v>508.93536</c:v>
                </c:pt>
                <c:pt idx="3">
                  <c:v>430.00540000000001</c:v>
                </c:pt>
                <c:pt idx="4">
                  <c:v>391.93</c:v>
                </c:pt>
                <c:pt idx="5">
                  <c:v>371.04703999999998</c:v>
                </c:pt>
                <c:pt idx="6">
                  <c:v>345.012</c:v>
                </c:pt>
                <c:pt idx="7">
                  <c:v>249.691</c:v>
                </c:pt>
                <c:pt idx="8">
                  <c:v>223.86518000000001</c:v>
                </c:pt>
                <c:pt idx="9">
                  <c:v>186.60432</c:v>
                </c:pt>
              </c:numCache>
            </c:numRef>
          </c:val>
          <c:extLst>
            <c:ext xmlns:c16="http://schemas.microsoft.com/office/drawing/2014/chart" uri="{C3380CC4-5D6E-409C-BE32-E72D297353CC}">
              <c16:uniqueId val="{00000000-DEB4-407C-8738-A8A83FD2FF8A}"/>
            </c:ext>
          </c:extLst>
        </c:ser>
        <c:dLbls>
          <c:showLegendKey val="0"/>
          <c:showVal val="0"/>
          <c:showCatName val="0"/>
          <c:showSerName val="0"/>
          <c:showPercent val="0"/>
          <c:showBubbleSize val="0"/>
        </c:dLbls>
        <c:gapWidth val="180"/>
        <c:gapDepth val="0"/>
        <c:shape val="box"/>
        <c:axId val="869114703"/>
        <c:axId val="869115119"/>
        <c:axId val="0"/>
      </c:bar3DChart>
      <c:catAx>
        <c:axId val="869114703"/>
        <c:scaling>
          <c:orientation val="maxMin"/>
        </c:scaling>
        <c:delete val="0"/>
        <c:axPos val="l"/>
        <c:title>
          <c:tx>
            <c:rich>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r>
                  <a:rPr lang="fa-IR" sz="3600" b="0" i="0" baseline="0" dirty="0">
                    <a:effectLst/>
                  </a:rPr>
                  <a:t>میلیارد تومان</a:t>
                </a:r>
                <a:endParaRPr lang="en-US" sz="3600" dirty="0">
                  <a:effectLst/>
                </a:endParaRPr>
              </a:p>
            </c:rich>
          </c:tx>
          <c:layout>
            <c:manualLayout>
              <c:xMode val="edge"/>
              <c:yMode val="edge"/>
              <c:x val="0.95249199796062478"/>
              <c:y val="0.45309606319739498"/>
            </c:manualLayout>
          </c:layout>
          <c:overlay val="0"/>
          <c:spPr>
            <a:noFill/>
            <a:ln>
              <a:noFill/>
            </a:ln>
            <a:effectLst/>
          </c:spPr>
          <c:txPr>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t" anchorCtr="1"/>
          <a:lstStyle/>
          <a:p>
            <a:pPr>
              <a:lnSpc>
                <a:spcPct val="75000"/>
              </a:lnSpc>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869115119"/>
        <c:crosses val="autoZero"/>
        <c:auto val="1"/>
        <c:lblAlgn val="ctr"/>
        <c:lblOffset val="100"/>
        <c:noMultiLvlLbl val="0"/>
      </c:catAx>
      <c:valAx>
        <c:axId val="869115119"/>
        <c:scaling>
          <c:orientation val="minMax"/>
        </c:scaling>
        <c:delete val="0"/>
        <c:axPos val="t"/>
        <c:numFmt formatCode="#,##0" sourceLinked="0"/>
        <c:majorTickMark val="out"/>
        <c:minorTickMark val="none"/>
        <c:tickLblPos val="none"/>
        <c:spPr>
          <a:noFill/>
          <a:ln>
            <a:noFill/>
          </a:ln>
          <a:effectLst/>
        </c:spPr>
        <c:txPr>
          <a:bodyPr rot="-60000000" spcFirstLastPara="1" vertOverflow="ellipsis" vert="horz" wrap="square" anchor="ctr" anchorCtr="1"/>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869114703"/>
        <c:crosses val="autoZero"/>
        <c:crossBetween val="between"/>
      </c:valAx>
      <c:spPr>
        <a:noFill/>
        <a:ln>
          <a:noFill/>
        </a:ln>
        <a:effectLst/>
      </c:spPr>
    </c:plotArea>
    <c:plotVisOnly val="1"/>
    <c:dispBlanksAs val="gap"/>
    <c:showDLblsOverMax val="0"/>
    <c:extLst/>
  </c:chart>
  <c:spPr>
    <a:noFill/>
    <a:ln>
      <a:noFill/>
    </a:ln>
    <a:effectLst/>
  </c:spPr>
  <c:txPr>
    <a:bodyPr/>
    <a:lstStyle/>
    <a:p>
      <a:pPr>
        <a:defRPr sz="5400">
          <a:solidFill>
            <a:srgbClr val="082857"/>
          </a:solidFill>
          <a:latin typeface="IRANSans(FaNum) Bold" panose="020B0506030804020204" pitchFamily="34" charset="-78"/>
          <a:cs typeface="IRANSans(FaNum) Bold" panose="020B0506030804020204" pitchFamily="34" charset="-78"/>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[000-Ctrl.xlsm]34-Mosts-OP-Call!Pivot_Call_S_OP_Least</c:name>
    <c:fmtId val="-1"/>
  </c:pivotSource>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500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r>
              <a:rPr lang="fa-IR" sz="5000" b="0" i="0" baseline="0" dirty="0">
                <a:effectLst/>
              </a:rPr>
              <a:t>بیشترین موقعیت‌های بسته شده در روز جاری</a:t>
            </a:r>
            <a:endParaRPr lang="en-US" sz="5000" dirty="0">
              <a:effectLst/>
            </a:endParaRPr>
          </a:p>
        </c:rich>
      </c:tx>
      <c:layout>
        <c:manualLayout>
          <c:xMode val="edge"/>
          <c:yMode val="edge"/>
          <c:x val="0.15641991897702742"/>
          <c:y val="6.4474794416787412E-3"/>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500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autoTitleDeleted val="0"/>
    <c:pivotFmts>
      <c:pivotFmt>
        <c:idx val="0"/>
        <c:spPr>
          <a:solidFill>
            <a:srgbClr val="C00000"/>
          </a:solidFill>
          <a:ln>
            <a:noFill/>
          </a:ln>
          <a:effectLst/>
          <a:scene3d>
            <a:camera prst="orthographicFront"/>
            <a:lightRig rig="threePt" dir="t"/>
          </a:scene3d>
          <a:sp3d prstMaterial="flat">
            <a:bevelT w="381000" h="381000"/>
            <a:bevelB w="381000" h="381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endParaRPr lang="en-US"/>
            </a:p>
          </c:txPr>
          <c:showLegendKey val="0"/>
          <c:showVal val="0"/>
          <c:showCatName val="0"/>
          <c:showSerName val="0"/>
          <c:showPercent val="0"/>
          <c:showBubbleSize val="0"/>
          <c:extLst>
            <c:ext xmlns:c15="http://schemas.microsoft.com/office/drawing/2012/chart" uri="{CE6537A1-D6FC-4f65-9D91-7224C49458BB}">
              <c15:showDataLabelsRange val="1"/>
            </c:ext>
          </c:extLst>
        </c:dLbl>
      </c:pivotFmt>
      <c:pivotFmt>
        <c:idx val="1"/>
        <c:spPr>
          <a:solidFill>
            <a:srgbClr val="C00000"/>
          </a:solidFill>
          <a:ln>
            <a:noFill/>
          </a:ln>
          <a:effectLst/>
          <a:scene3d>
            <a:camera prst="orthographicFront"/>
            <a:lightRig rig="threePt" dir="t"/>
          </a:scene3d>
          <a:sp3d prstMaterial="flat">
            <a:bevelT w="381000" h="381000"/>
            <a:bevelB w="381000" h="381000"/>
          </a:sp3d>
        </c:spPr>
        <c:dLbl>
          <c:idx val="0"/>
          <c:tx>
            <c:rich>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r>
                  <a:rPr lang="en-US"/>
                  <a:t>Add text</a:t>
                </a:r>
              </a:p>
            </c:rich>
          </c:tx>
          <c:spPr>
            <a:noFill/>
            <a:ln>
              <a:noFill/>
            </a:ln>
            <a:effectLst/>
          </c:spPr>
          <c:txPr>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endParaRPr lang="en-US"/>
            </a:p>
          </c:txPr>
          <c:showLegendKey val="0"/>
          <c:showVal val="0"/>
          <c:showCatName val="0"/>
          <c:showSerName val="0"/>
          <c:showPercent val="0"/>
          <c:showBubbleSize val="0"/>
          <c:extLst>
            <c:ext xmlns:c15="http://schemas.microsoft.com/office/drawing/2012/chart" uri="{CE6537A1-D6FC-4f65-9D91-7224C49458BB}">
              <c15:showDataLabelsRange val="1"/>
            </c:ext>
          </c:extLst>
        </c:dLbl>
      </c:pivotFmt>
      <c:pivotFmt>
        <c:idx val="2"/>
        <c:spPr>
          <a:solidFill>
            <a:srgbClr val="C00000"/>
          </a:solidFill>
          <a:ln>
            <a:noFill/>
          </a:ln>
          <a:effectLst/>
          <a:scene3d>
            <a:camera prst="orthographicFront"/>
            <a:lightRig rig="threePt" dir="t"/>
          </a:scene3d>
          <a:sp3d prstMaterial="flat">
            <a:bevelT w="381000" h="381000"/>
            <a:bevelB w="381000" h="381000"/>
          </a:sp3d>
        </c:spPr>
        <c:dLbl>
          <c:idx val="0"/>
          <c:tx>
            <c:rich>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r>
                  <a:rPr lang="en-US"/>
                  <a:t>Add text</a:t>
                </a:r>
              </a:p>
            </c:rich>
          </c:tx>
          <c:spPr>
            <a:noFill/>
            <a:ln>
              <a:noFill/>
            </a:ln>
            <a:effectLst/>
          </c:spPr>
          <c:txPr>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endParaRPr lang="en-US"/>
            </a:p>
          </c:txPr>
          <c:showLegendKey val="0"/>
          <c:showVal val="0"/>
          <c:showCatName val="0"/>
          <c:showSerName val="0"/>
          <c:showPercent val="0"/>
          <c:showBubbleSize val="0"/>
          <c:extLst>
            <c:ext xmlns:c15="http://schemas.microsoft.com/office/drawing/2012/chart" uri="{CE6537A1-D6FC-4f65-9D91-7224C49458BB}">
              <c15:showDataLabelsRange val="1"/>
            </c:ext>
          </c:extLst>
        </c:dLbl>
      </c:pivotFmt>
      <c:pivotFmt>
        <c:idx val="3"/>
        <c:spPr>
          <a:solidFill>
            <a:srgbClr val="C00000"/>
          </a:solidFill>
          <a:ln>
            <a:noFill/>
          </a:ln>
          <a:effectLst/>
          <a:scene3d>
            <a:camera prst="orthographicFront"/>
            <a:lightRig rig="threePt" dir="t"/>
          </a:scene3d>
          <a:sp3d prstMaterial="flat">
            <a:bevelT w="381000" h="381000"/>
            <a:bevelB w="381000" h="381000"/>
          </a:sp3d>
        </c:spPr>
        <c:dLbl>
          <c:idx val="0"/>
          <c:tx>
            <c:rich>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r>
                  <a:rPr lang="en-US"/>
                  <a:t>Add text</a:t>
                </a:r>
              </a:p>
            </c:rich>
          </c:tx>
          <c:spPr>
            <a:noFill/>
            <a:ln>
              <a:noFill/>
            </a:ln>
            <a:effectLst/>
          </c:spPr>
          <c:txPr>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endParaRPr lang="en-US"/>
            </a:p>
          </c:txPr>
          <c:showLegendKey val="0"/>
          <c:showVal val="0"/>
          <c:showCatName val="0"/>
          <c:showSerName val="0"/>
          <c:showPercent val="0"/>
          <c:showBubbleSize val="0"/>
          <c:extLst>
            <c:ext xmlns:c15="http://schemas.microsoft.com/office/drawing/2012/chart" uri="{CE6537A1-D6FC-4f65-9D91-7224C49458BB}">
              <c15:showDataLabelsRange val="1"/>
            </c:ext>
          </c:extLst>
        </c:dLbl>
      </c:pivotFmt>
      <c:pivotFmt>
        <c:idx val="4"/>
        <c:spPr>
          <a:solidFill>
            <a:srgbClr val="C00000"/>
          </a:solidFill>
          <a:ln>
            <a:noFill/>
          </a:ln>
          <a:effectLst/>
          <a:scene3d>
            <a:camera prst="orthographicFront"/>
            <a:lightRig rig="threePt" dir="t"/>
          </a:scene3d>
          <a:sp3d prstMaterial="flat">
            <a:bevelT w="381000" h="381000"/>
            <a:bevelB w="381000" h="381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endParaRPr lang="en-US"/>
            </a:p>
          </c:txPr>
          <c:showLegendKey val="0"/>
          <c:showVal val="0"/>
          <c:showCatName val="0"/>
          <c:showSerName val="0"/>
          <c:showPercent val="0"/>
          <c:showBubbleSize val="0"/>
          <c:extLst>
            <c:ext xmlns:c15="http://schemas.microsoft.com/office/drawing/2012/chart" uri="{CE6537A1-D6FC-4f65-9D91-7224C49458BB}">
              <c15:showDataLabelsRange val="1"/>
            </c:ext>
          </c:extLst>
        </c:dLbl>
      </c:pivotFmt>
      <c:pivotFmt>
        <c:idx val="5"/>
        <c:spPr>
          <a:solidFill>
            <a:srgbClr val="C00000"/>
          </a:solidFill>
          <a:ln>
            <a:noFill/>
          </a:ln>
          <a:effectLst/>
          <a:scene3d>
            <a:camera prst="orthographicFront"/>
            <a:lightRig rig="threePt" dir="t"/>
          </a:scene3d>
          <a:sp3d prstMaterial="flat">
            <a:bevelT w="381000" h="381000"/>
            <a:bevelB w="381000" h="381000"/>
          </a:sp3d>
        </c:spPr>
        <c:dLbl>
          <c:idx val="0"/>
          <c:tx>
            <c:rich>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r>
                  <a:rPr lang="en-US"/>
                  <a:t>Add text</a:t>
                </a:r>
              </a:p>
            </c:rich>
          </c:tx>
          <c:spPr>
            <a:noFill/>
            <a:ln>
              <a:noFill/>
            </a:ln>
            <a:effectLst/>
          </c:spPr>
          <c:txPr>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endParaRPr lang="en-US"/>
            </a:p>
          </c:txPr>
          <c:showLegendKey val="0"/>
          <c:showVal val="0"/>
          <c:showCatName val="0"/>
          <c:showSerName val="0"/>
          <c:showPercent val="0"/>
          <c:showBubbleSize val="0"/>
          <c:extLst>
            <c:ext xmlns:c15="http://schemas.microsoft.com/office/drawing/2012/chart" uri="{CE6537A1-D6FC-4f65-9D91-7224C49458BB}">
              <c15:showDataLabelsRange val="1"/>
            </c:ext>
          </c:extLst>
        </c:dLbl>
      </c:pivotFmt>
      <c:pivotFmt>
        <c:idx val="6"/>
        <c:spPr>
          <a:solidFill>
            <a:srgbClr val="C00000"/>
          </a:solidFill>
          <a:ln>
            <a:noFill/>
          </a:ln>
          <a:effectLst/>
          <a:scene3d>
            <a:camera prst="orthographicFront"/>
            <a:lightRig rig="threePt" dir="t"/>
          </a:scene3d>
          <a:sp3d prstMaterial="flat">
            <a:bevelT w="381000" h="381000"/>
            <a:bevelB w="381000" h="381000"/>
          </a:sp3d>
        </c:spPr>
        <c:dLbl>
          <c:idx val="0"/>
          <c:tx>
            <c:rich>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r>
                  <a:rPr lang="en-US"/>
                  <a:t>Add text</a:t>
                </a:r>
              </a:p>
            </c:rich>
          </c:tx>
          <c:spPr>
            <a:noFill/>
            <a:ln>
              <a:noFill/>
            </a:ln>
            <a:effectLst/>
          </c:spPr>
          <c:txPr>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endParaRPr lang="en-US"/>
            </a:p>
          </c:txPr>
          <c:showLegendKey val="0"/>
          <c:showVal val="0"/>
          <c:showCatName val="0"/>
          <c:showSerName val="0"/>
          <c:showPercent val="0"/>
          <c:showBubbleSize val="0"/>
          <c:extLst>
            <c:ext xmlns:c15="http://schemas.microsoft.com/office/drawing/2012/chart" uri="{CE6537A1-D6FC-4f65-9D91-7224C49458BB}">
              <c15:showDataLabelsRange val="1"/>
            </c:ext>
          </c:extLst>
        </c:dLbl>
      </c:pivotFmt>
      <c:pivotFmt>
        <c:idx val="7"/>
        <c:spPr>
          <a:solidFill>
            <a:srgbClr val="C00000"/>
          </a:solidFill>
          <a:ln>
            <a:noFill/>
          </a:ln>
          <a:effectLst/>
          <a:scene3d>
            <a:camera prst="orthographicFront"/>
            <a:lightRig rig="threePt" dir="t"/>
          </a:scene3d>
          <a:sp3d prstMaterial="flat">
            <a:bevelT w="381000" h="381000"/>
            <a:bevelB w="381000" h="381000"/>
          </a:sp3d>
        </c:spPr>
        <c:dLbl>
          <c:idx val="0"/>
          <c:tx>
            <c:rich>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r>
                  <a:rPr lang="en-US"/>
                  <a:t>Add text</a:t>
                </a:r>
              </a:p>
            </c:rich>
          </c:tx>
          <c:spPr>
            <a:noFill/>
            <a:ln>
              <a:noFill/>
            </a:ln>
            <a:effectLst/>
          </c:spPr>
          <c:txPr>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endParaRPr lang="en-US"/>
            </a:p>
          </c:txPr>
          <c:showLegendKey val="0"/>
          <c:showVal val="0"/>
          <c:showCatName val="0"/>
          <c:showSerName val="0"/>
          <c:showPercent val="0"/>
          <c:showBubbleSize val="0"/>
          <c:extLst>
            <c:ext xmlns:c15="http://schemas.microsoft.com/office/drawing/2012/chart" uri="{CE6537A1-D6FC-4f65-9D91-7224C49458BB}">
              <c15:showDataLabelsRange val="1"/>
            </c:ext>
          </c:extLst>
        </c:dLbl>
      </c:pivotFmt>
      <c:pivotFmt>
        <c:idx val="8"/>
        <c:spPr>
          <a:solidFill>
            <a:srgbClr val="C00000"/>
          </a:solidFill>
          <a:ln>
            <a:noFill/>
          </a:ln>
          <a:effectLst/>
          <a:scene3d>
            <a:camera prst="orthographicFront"/>
            <a:lightRig rig="threePt" dir="t"/>
          </a:scene3d>
          <a:sp3d prstMaterial="flat">
            <a:bevelT w="381000" h="381000"/>
            <a:bevelB w="381000" h="381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endParaRPr lang="en-US"/>
            </a:p>
          </c:txPr>
          <c:showLegendKey val="0"/>
          <c:showVal val="0"/>
          <c:showCatName val="0"/>
          <c:showSerName val="0"/>
          <c:showPercent val="0"/>
          <c:showBubbleSize val="0"/>
          <c:extLst>
            <c:ext xmlns:c15="http://schemas.microsoft.com/office/drawing/2012/chart" uri="{CE6537A1-D6FC-4f65-9D91-7224C49458BB}">
              <c15:showDataLabelsRange val="1"/>
            </c:ext>
          </c:extLst>
        </c:dLbl>
      </c:pivotFmt>
      <c:pivotFmt>
        <c:idx val="9"/>
        <c:spPr>
          <a:solidFill>
            <a:srgbClr val="C00000"/>
          </a:solidFill>
          <a:ln>
            <a:noFill/>
          </a:ln>
          <a:effectLst/>
          <a:scene3d>
            <a:camera prst="orthographicFront"/>
            <a:lightRig rig="threePt" dir="t"/>
          </a:scene3d>
          <a:sp3d prstMaterial="flat">
            <a:bevelT w="381000" h="381000"/>
            <a:bevelB w="381000" h="381000"/>
          </a:sp3d>
        </c:spPr>
        <c:dLbl>
          <c:idx val="0"/>
          <c:tx>
            <c:rich>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r>
                  <a:rPr lang="en-US"/>
                  <a:t>Add text</a:t>
                </a:r>
              </a:p>
            </c:rich>
          </c:tx>
          <c:spPr>
            <a:noFill/>
            <a:ln>
              <a:noFill/>
            </a:ln>
            <a:effectLst/>
          </c:spPr>
          <c:txPr>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endParaRPr lang="en-US"/>
            </a:p>
          </c:txPr>
          <c:showLegendKey val="0"/>
          <c:showVal val="0"/>
          <c:showCatName val="0"/>
          <c:showSerName val="0"/>
          <c:showPercent val="0"/>
          <c:showBubbleSize val="0"/>
          <c:extLst>
            <c:ext xmlns:c15="http://schemas.microsoft.com/office/drawing/2012/chart" uri="{CE6537A1-D6FC-4f65-9D91-7224C49458BB}">
              <c15:showDataLabelsRange val="1"/>
            </c:ext>
          </c:extLst>
        </c:dLbl>
      </c:pivotFmt>
      <c:pivotFmt>
        <c:idx val="10"/>
        <c:spPr>
          <a:solidFill>
            <a:srgbClr val="C00000"/>
          </a:solidFill>
          <a:ln>
            <a:noFill/>
          </a:ln>
          <a:effectLst/>
          <a:scene3d>
            <a:camera prst="orthographicFront"/>
            <a:lightRig rig="threePt" dir="t"/>
          </a:scene3d>
          <a:sp3d prstMaterial="flat">
            <a:bevelT w="381000" h="381000"/>
            <a:bevelB w="381000" h="381000"/>
          </a:sp3d>
        </c:spPr>
        <c:dLbl>
          <c:idx val="0"/>
          <c:tx>
            <c:rich>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r>
                  <a:rPr lang="en-US"/>
                  <a:t>Add text</a:t>
                </a:r>
              </a:p>
            </c:rich>
          </c:tx>
          <c:spPr>
            <a:noFill/>
            <a:ln>
              <a:noFill/>
            </a:ln>
            <a:effectLst/>
          </c:spPr>
          <c:txPr>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endParaRPr lang="en-US"/>
            </a:p>
          </c:txPr>
          <c:showLegendKey val="0"/>
          <c:showVal val="0"/>
          <c:showCatName val="0"/>
          <c:showSerName val="0"/>
          <c:showPercent val="0"/>
          <c:showBubbleSize val="0"/>
          <c:extLst>
            <c:ext xmlns:c15="http://schemas.microsoft.com/office/drawing/2012/chart" uri="{CE6537A1-D6FC-4f65-9D91-7224C49458BB}">
              <c15:showDataLabelsRange val="1"/>
            </c:ext>
          </c:extLst>
        </c:dLbl>
      </c:pivotFmt>
      <c:pivotFmt>
        <c:idx val="11"/>
        <c:spPr>
          <a:solidFill>
            <a:srgbClr val="C00000"/>
          </a:solidFill>
          <a:ln>
            <a:noFill/>
          </a:ln>
          <a:effectLst/>
          <a:scene3d>
            <a:camera prst="orthographicFront"/>
            <a:lightRig rig="threePt" dir="t"/>
          </a:scene3d>
          <a:sp3d prstMaterial="flat">
            <a:bevelT w="381000" h="381000"/>
            <a:bevelB w="381000" h="381000"/>
          </a:sp3d>
        </c:spPr>
        <c:dLbl>
          <c:idx val="0"/>
          <c:tx>
            <c:rich>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r>
                  <a:rPr lang="en-US"/>
                  <a:t>Add text</a:t>
                </a:r>
              </a:p>
            </c:rich>
          </c:tx>
          <c:spPr>
            <a:noFill/>
            <a:ln>
              <a:noFill/>
            </a:ln>
            <a:effectLst/>
          </c:spPr>
          <c:txPr>
            <a:bodyPr rot="0" spcFirstLastPara="1" vertOverflow="ellipsis" vert="horz" wrap="square" lIns="38100" tIns="19050" rIns="38100" bIns="19050" anchor="ctr" anchorCtr="1">
              <a:spAutoFit/>
            </a:bodyPr>
            <a:lstStyle/>
            <a:p>
              <a:pPr>
                <a:defRPr sz="50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endParaRPr lang="en-US"/>
            </a:p>
          </c:txPr>
          <c:showLegendKey val="0"/>
          <c:showVal val="0"/>
          <c:showCatName val="0"/>
          <c:showSerName val="0"/>
          <c:showPercent val="0"/>
          <c:showBubbleSize val="0"/>
          <c:extLst>
            <c:ext xmlns:c15="http://schemas.microsoft.com/office/drawing/2012/chart" uri="{CE6537A1-D6FC-4f65-9D91-7224C49458BB}">
              <c15:showDataLabelsRange val="1"/>
            </c:ext>
          </c:extLst>
        </c:dLbl>
      </c:pivotFmt>
    </c:pivotFmts>
    <c:view3D>
      <c:rotX val="0"/>
      <c:rotY val="0"/>
      <c:rAngAx val="0"/>
      <c:perspective val="0"/>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0.16130587202622393"/>
          <c:y val="0.19753728042851298"/>
          <c:w val="0.64969622712754604"/>
          <c:h val="0.80246271957148707"/>
        </c:manualLayout>
      </c:layout>
      <c:bar3DChart>
        <c:barDir val="bar"/>
        <c:grouping val="clustered"/>
        <c:varyColors val="0"/>
        <c:ser>
          <c:idx val="1"/>
          <c:order val="0"/>
          <c:tx>
            <c:strRef>
              <c:f>'34-Mosts-OP-Call'!$I$3</c:f>
              <c:strCache>
                <c:ptCount val="1"/>
                <c:pt idx="0">
                  <c:v>Total</c:v>
                </c:pt>
              </c:strCache>
            </c:strRef>
          </c:tx>
          <c:spPr>
            <a:solidFill>
              <a:srgbClr val="C00000"/>
            </a:solidFill>
            <a:ln>
              <a:noFill/>
            </a:ln>
            <a:effectLst/>
            <a:scene3d>
              <a:camera prst="orthographicFront"/>
              <a:lightRig rig="threePt" dir="t"/>
            </a:scene3d>
            <a:sp3d prstMaterial="flat">
              <a:bevelT w="381000" h="381000"/>
              <a:bevelB w="381000" h="381000"/>
            </a:sp3d>
          </c:spPr>
          <c:invertIfNegative val="0"/>
          <c:dLbls>
            <c:dLbl>
              <c:idx val="0"/>
              <c:numFmt formatCode="[Red]\(#,##0.0\)" sourceLinked="0"/>
              <c:spPr>
                <a:noFill/>
                <a:ln>
                  <a:noFill/>
                </a:ln>
                <a:effectLst/>
              </c:spPr>
              <c:txPr>
                <a:bodyPr rot="0" spcFirstLastPara="1" vertOverflow="ellipsis" vert="horz" wrap="square" lIns="38100" tIns="19050" rIns="38100" bIns="19050" anchor="ctr" anchorCtr="1">
                  <a:noAutofit/>
                </a:bodyPr>
                <a:lstStyle/>
                <a:p>
                  <a:pPr>
                    <a:defRPr sz="50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3896033976955708"/>
                      <c:h val="0.11561251707421649"/>
                    </c:manualLayout>
                  </c15:layout>
                </c:ext>
                <c:ext xmlns:c16="http://schemas.microsoft.com/office/drawing/2014/chart" uri="{C3380CC4-5D6E-409C-BE32-E72D297353CC}">
                  <c16:uniqueId val="{00000001-796F-4567-8C98-8618FE9B3D73}"/>
                </c:ext>
              </c:extLst>
            </c:dLbl>
            <c:numFmt formatCode="[Red]\(#,##0.0\)" sourceLinked="0"/>
            <c:spPr>
              <a:noFill/>
              <a:ln>
                <a:noFill/>
              </a:ln>
              <a:effectLst/>
            </c:spPr>
            <c:txPr>
              <a:bodyPr rot="0" spcFirstLastPara="1" vertOverflow="ellipsis" vert="horz" wrap="square" lIns="38100" tIns="19050" rIns="38100" bIns="19050" anchor="ctr" anchorCtr="1">
                <a:spAutoFit/>
              </a:bodyPr>
              <a:lstStyle/>
              <a:p>
                <a:pPr>
                  <a:defRPr sz="50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'34-Mosts-OP-Call'!$H$4:$H$8</c:f>
              <c:strCache>
                <c:ptCount val="5"/>
                <c:pt idx="0">
                  <c:v>ضسپا1221
2
2600</c:v>
                </c:pt>
                <c:pt idx="1">
                  <c:v>ضسپا1220
2
2400</c:v>
                </c:pt>
                <c:pt idx="2">
                  <c:v>ضهرم1224
2
20000</c:v>
                </c:pt>
                <c:pt idx="3">
                  <c:v>ضسپا1222
2
2800</c:v>
                </c:pt>
                <c:pt idx="4">
                  <c:v>ضسپا1219
2
2200</c:v>
                </c:pt>
              </c:strCache>
            </c:strRef>
          </c:cat>
          <c:val>
            <c:numRef>
              <c:f>'34-Mosts-OP-Call'!$I$4:$I$8</c:f>
              <c:numCache>
                <c:formatCode>#,##0</c:formatCode>
                <c:ptCount val="5"/>
                <c:pt idx="0">
                  <c:v>222177.28</c:v>
                </c:pt>
                <c:pt idx="1">
                  <c:v>78790.559999999998</c:v>
                </c:pt>
                <c:pt idx="2">
                  <c:v>59444</c:v>
                </c:pt>
                <c:pt idx="3">
                  <c:v>52674.44</c:v>
                </c:pt>
                <c:pt idx="4">
                  <c:v>41965.88</c:v>
                </c:pt>
              </c:numCache>
            </c:numRef>
          </c:val>
          <c:extLst>
            <c:ext xmlns:c16="http://schemas.microsoft.com/office/drawing/2014/chart" uri="{C3380CC4-5D6E-409C-BE32-E72D297353CC}">
              <c16:uniqueId val="{00000000-D347-4C50-ABB1-5D4319E0C28A}"/>
            </c:ext>
          </c:extLst>
        </c:ser>
        <c:dLbls>
          <c:showLegendKey val="0"/>
          <c:showVal val="0"/>
          <c:showCatName val="0"/>
          <c:showSerName val="0"/>
          <c:showPercent val="0"/>
          <c:showBubbleSize val="0"/>
        </c:dLbls>
        <c:gapWidth val="180"/>
        <c:gapDepth val="0"/>
        <c:shape val="box"/>
        <c:axId val="869114703"/>
        <c:axId val="869115119"/>
        <c:axId val="0"/>
      </c:bar3DChart>
      <c:catAx>
        <c:axId val="869114703"/>
        <c:scaling>
          <c:orientation val="maxMin"/>
        </c:scaling>
        <c:delete val="0"/>
        <c:axPos val="l"/>
        <c:title>
          <c:tx>
            <c:rich>
              <a:bodyPr rot="-5400000" spcFirstLastPara="1" vertOverflow="ellipsis" vert="horz" wrap="square" anchor="ctr" anchorCtr="1"/>
              <a:lstStyle/>
              <a:p>
                <a:pPr>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r>
                  <a:rPr lang="fa-IR" dirty="0"/>
                  <a:t>میلیون تومان</a:t>
                </a:r>
                <a:endParaRPr lang="en-US" dirty="0"/>
              </a:p>
            </c:rich>
          </c:tx>
          <c:layout>
            <c:manualLayout>
              <c:xMode val="edge"/>
              <c:yMode val="edge"/>
              <c:x val="0.95397451390856614"/>
              <c:y val="0.43466665370885271"/>
            </c:manualLayout>
          </c:layout>
          <c:overlay val="0"/>
          <c:spPr>
            <a:noFill/>
            <a:ln>
              <a:noFill/>
            </a:ln>
            <a:effectLst/>
          </c:spPr>
          <c:txPr>
            <a:bodyPr rot="-5400000" spcFirstLastPara="1" vertOverflow="ellipsis" vert="horz" wrap="square" anchor="ctr" anchorCtr="1"/>
            <a:lstStyle/>
            <a:p>
              <a:pPr>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lnSpc>
                <a:spcPct val="75000"/>
              </a:lnSpc>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869115119"/>
        <c:crosses val="autoZero"/>
        <c:auto val="1"/>
        <c:lblAlgn val="ctr"/>
        <c:lblOffset val="100"/>
        <c:noMultiLvlLbl val="0"/>
      </c:catAx>
      <c:valAx>
        <c:axId val="869115119"/>
        <c:scaling>
          <c:orientation val="minMax"/>
        </c:scaling>
        <c:delete val="0"/>
        <c:axPos val="t"/>
        <c:numFmt formatCode="#,##0" sourceLinked="0"/>
        <c:majorTickMark val="out"/>
        <c:minorTickMark val="none"/>
        <c:tickLblPos val="none"/>
        <c:spPr>
          <a:noFill/>
          <a:ln>
            <a:noFill/>
          </a:ln>
          <a:effectLst/>
        </c:spPr>
        <c:txPr>
          <a:bodyPr rot="-60000000" spcFirstLastPara="1" vertOverflow="ellipsis" vert="horz" wrap="square" anchor="ctr" anchorCtr="1"/>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869114703"/>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5400">
          <a:solidFill>
            <a:srgbClr val="082857"/>
          </a:solidFill>
          <a:latin typeface="IRANSans(FaNum) Bold" panose="020B0506030804020204" pitchFamily="34" charset="-78"/>
          <a:cs typeface="IRANSans(FaNum) Bold" panose="020B0506030804020204" pitchFamily="34" charset="-78"/>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[000-Ctrl.xlsm]34-Mosts-OP-Call!Pivot_Call_S_OP_Most</c:name>
    <c:fmtId val="-1"/>
  </c:pivotSource>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500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r>
              <a:rPr lang="fa-IR" sz="5000" dirty="0"/>
              <a:t>بیشترین موقعیت‌های باز شده در روز جاری</a:t>
            </a:r>
            <a:endParaRPr lang="en-US" sz="5000" dirty="0"/>
          </a:p>
        </c:rich>
      </c:tx>
      <c:layout>
        <c:manualLayout>
          <c:xMode val="edge"/>
          <c:yMode val="edge"/>
          <c:x val="0.15932716602885799"/>
          <c:y val="0"/>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500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autoTitleDeleted val="0"/>
    <c:view3D>
      <c:rotX val="0"/>
      <c:rotY val="0"/>
      <c:rAngAx val="0"/>
      <c:perspective val="0"/>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0.17655605944800901"/>
          <c:y val="0.20529325487505576"/>
          <c:w val="0.70594117654833766"/>
          <c:h val="0.79470674512494421"/>
        </c:manualLayout>
      </c:layout>
      <c:bar3DChart>
        <c:barDir val="bar"/>
        <c:grouping val="clustered"/>
        <c:varyColors val="0"/>
        <c:ser>
          <c:idx val="1"/>
          <c:order val="0"/>
          <c:tx>
            <c:strRef>
              <c:f>'34-Mosts-OP-Call'!$F$3</c:f>
              <c:strCache>
                <c:ptCount val="1"/>
                <c:pt idx="0">
                  <c:v>Total</c:v>
                </c:pt>
              </c:strCache>
            </c:strRef>
          </c:tx>
          <c:spPr>
            <a:solidFill>
              <a:srgbClr val="00B050"/>
            </a:solidFill>
            <a:ln>
              <a:noFill/>
            </a:ln>
            <a:effectLst/>
            <a:scene3d>
              <a:camera prst="orthographicFront"/>
              <a:lightRig rig="threePt" dir="t"/>
            </a:scene3d>
            <a:sp3d prstMaterial="flat">
              <a:bevelT w="381000" h="381000"/>
              <a:bevelB w="381000" h="381000"/>
            </a:sp3d>
          </c:spPr>
          <c:invertIfNegative val="0"/>
          <c:dLbls>
            <c:spPr>
              <a:noFill/>
              <a:ln>
                <a:noFill/>
              </a:ln>
              <a:effectLst/>
            </c:spPr>
            <c:txPr>
              <a:bodyPr rot="0" spcFirstLastPara="1" vertOverflow="ellipsis" vert="horz" wrap="square" lIns="38100" tIns="19050" rIns="38100" bIns="19050" anchor="ctr" anchorCtr="1">
                <a:spAutoFit/>
              </a:bodyPr>
              <a:lstStyle/>
              <a:p>
                <a:pPr>
                  <a:defRPr sz="5000" b="0" i="0" u="none" strike="noStrike" kern="1200" baseline="0">
                    <a:solidFill>
                      <a:srgbClr val="00B050"/>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'34-Mosts-OP-Call'!$E$4:$E$8</c:f>
              <c:strCache>
                <c:ptCount val="5"/>
                <c:pt idx="0">
                  <c:v>ضهرم3006
93
20000</c:v>
                </c:pt>
                <c:pt idx="1">
                  <c:v>ضستا2026
51
1200</c:v>
                </c:pt>
                <c:pt idx="2">
                  <c:v>ضستا0112
16
1200</c:v>
                </c:pt>
                <c:pt idx="3">
                  <c:v>ضهرم1226
2
24000</c:v>
                </c:pt>
                <c:pt idx="4">
                  <c:v>ضخود2049
44
4000</c:v>
                </c:pt>
              </c:strCache>
            </c:strRef>
          </c:cat>
          <c:val>
            <c:numRef>
              <c:f>'34-Mosts-OP-Call'!$F$4:$F$8</c:f>
              <c:numCache>
                <c:formatCode>#,##0</c:formatCode>
                <c:ptCount val="5"/>
                <c:pt idx="0">
                  <c:v>46392</c:v>
                </c:pt>
                <c:pt idx="1">
                  <c:v>41310.839999999997</c:v>
                </c:pt>
                <c:pt idx="2">
                  <c:v>32147.279999999999</c:v>
                </c:pt>
                <c:pt idx="3">
                  <c:v>30892.799999999999</c:v>
                </c:pt>
                <c:pt idx="4">
                  <c:v>18311.599999999999</c:v>
                </c:pt>
              </c:numCache>
            </c:numRef>
          </c:val>
          <c:extLst>
            <c:ext xmlns:c16="http://schemas.microsoft.com/office/drawing/2014/chart" uri="{C3380CC4-5D6E-409C-BE32-E72D297353CC}">
              <c16:uniqueId val="{00000000-B763-43B4-96F6-372F99FC1096}"/>
            </c:ext>
          </c:extLst>
        </c:ser>
        <c:dLbls>
          <c:showLegendKey val="0"/>
          <c:showVal val="0"/>
          <c:showCatName val="0"/>
          <c:showSerName val="0"/>
          <c:showPercent val="0"/>
          <c:showBubbleSize val="0"/>
        </c:dLbls>
        <c:gapWidth val="180"/>
        <c:gapDepth val="0"/>
        <c:shape val="box"/>
        <c:axId val="869114703"/>
        <c:axId val="869115119"/>
        <c:axId val="0"/>
      </c:bar3DChart>
      <c:catAx>
        <c:axId val="869114703"/>
        <c:scaling>
          <c:orientation val="maxMin"/>
        </c:scaling>
        <c:delete val="0"/>
        <c:axPos val="l"/>
        <c:title>
          <c:tx>
            <c:rich>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r>
                  <a:rPr lang="fa-IR" dirty="0"/>
                  <a:t>میلیون تومان</a:t>
                </a:r>
                <a:endParaRPr lang="en-US" dirty="0"/>
              </a:p>
            </c:rich>
          </c:tx>
          <c:layout>
            <c:manualLayout>
              <c:xMode val="edge"/>
              <c:yMode val="edge"/>
              <c:x val="0.9478879068503856"/>
              <c:y val="0.46192738086636098"/>
            </c:manualLayout>
          </c:layout>
          <c:overlay val="0"/>
          <c:spPr>
            <a:noFill/>
            <a:ln>
              <a:noFill/>
            </a:ln>
            <a:effectLst/>
          </c:spPr>
          <c:txPr>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lnSpc>
                <a:spcPct val="75000"/>
              </a:lnSpc>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869115119"/>
        <c:crosses val="autoZero"/>
        <c:auto val="1"/>
        <c:lblAlgn val="ctr"/>
        <c:lblOffset val="100"/>
        <c:noMultiLvlLbl val="0"/>
      </c:catAx>
      <c:valAx>
        <c:axId val="869115119"/>
        <c:scaling>
          <c:orientation val="minMax"/>
        </c:scaling>
        <c:delete val="0"/>
        <c:axPos val="t"/>
        <c:numFmt formatCode="#,##0" sourceLinked="0"/>
        <c:majorTickMark val="out"/>
        <c:minorTickMark val="none"/>
        <c:tickLblPos val="none"/>
        <c:spPr>
          <a:noFill/>
          <a:ln>
            <a:noFill/>
          </a:ln>
          <a:effectLst/>
        </c:spPr>
        <c:txPr>
          <a:bodyPr rot="-60000000" spcFirstLastPara="1" vertOverflow="ellipsis" vert="horz" wrap="square" anchor="ctr" anchorCtr="1"/>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869114703"/>
        <c:crosses val="autoZero"/>
        <c:crossBetween val="between"/>
      </c:valAx>
      <c:spPr>
        <a:noFill/>
        <a:ln>
          <a:noFill/>
        </a:ln>
        <a:effectLst/>
      </c:spPr>
    </c:plotArea>
    <c:plotVisOnly val="1"/>
    <c:dispBlanksAs val="gap"/>
    <c:showDLblsOverMax val="0"/>
    <c:extLst/>
  </c:chart>
  <c:spPr>
    <a:noFill/>
    <a:ln>
      <a:noFill/>
    </a:ln>
    <a:effectLst/>
  </c:spPr>
  <c:txPr>
    <a:bodyPr/>
    <a:lstStyle/>
    <a:p>
      <a:pPr>
        <a:defRPr sz="5400">
          <a:solidFill>
            <a:srgbClr val="082857"/>
          </a:solidFill>
          <a:latin typeface="IRANSans(FaNum) Bold" panose="020B0506030804020204" pitchFamily="34" charset="-78"/>
          <a:cs typeface="IRANSans(FaNum) Bold" panose="020B0506030804020204" pitchFamily="34" charset="-78"/>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[000-Ctrl.xlsm]35-Mosts-OP-Put!Pivot_Put_S_OP</c:name>
    <c:fmtId val="-1"/>
  </c:pivotSource>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648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r>
              <a:rPr lang="fa-IR" sz="6480" b="0" i="0" baseline="0" dirty="0">
                <a:effectLst/>
              </a:rPr>
              <a:t>ارزش موقعیت‌های باز</a:t>
            </a:r>
            <a:endParaRPr lang="en-US" sz="6480" dirty="0">
              <a:effectLst/>
            </a:endParaRPr>
          </a:p>
        </c:rich>
      </c:tx>
      <c:layout>
        <c:manualLayout>
          <c:xMode val="edge"/>
          <c:yMode val="edge"/>
          <c:x val="0.36470373025839592"/>
          <c:y val="0"/>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648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autoTitleDeleted val="0"/>
    <c:view3D>
      <c:rotX val="0"/>
      <c:rotY val="0"/>
      <c:rAngAx val="0"/>
      <c:perspective val="0"/>
    </c:view3D>
    <c:floor>
      <c:thickness val="0"/>
      <c:spPr>
        <a:noFill/>
        <a:ln>
          <a:noFill/>
        </a:ln>
        <a:effectLst/>
        <a:sp3d/>
      </c:spPr>
    </c:floor>
    <c:sideWall>
      <c:thickness val="0"/>
      <c:spPr>
        <a:noFill/>
        <a:ln w="25400">
          <a:noFill/>
        </a:ln>
        <a:effectLst/>
        <a:scene3d>
          <a:camera prst="orthographicFront"/>
          <a:lightRig rig="threePt" dir="t"/>
        </a:scene3d>
        <a:sp3d prstMaterial="legacyWireframe"/>
      </c:spPr>
    </c:sideWall>
    <c:backWall>
      <c:thickness val="0"/>
      <c:spPr>
        <a:noFill/>
        <a:ln w="25400">
          <a:noFill/>
        </a:ln>
        <a:effectLst/>
        <a:scene3d>
          <a:camera prst="orthographicFront"/>
          <a:lightRig rig="threePt" dir="t"/>
        </a:scene3d>
        <a:sp3d prstMaterial="legacyWireframe"/>
      </c:spPr>
    </c:backWall>
    <c:plotArea>
      <c:layout>
        <c:manualLayout>
          <c:layoutTarget val="inner"/>
          <c:xMode val="edge"/>
          <c:yMode val="edge"/>
          <c:x val="0.23730302011711721"/>
          <c:y val="6.7490811383880633E-2"/>
          <c:w val="0.68985404499521386"/>
          <c:h val="0.92230646568914643"/>
        </c:manualLayout>
      </c:layout>
      <c:bar3DChart>
        <c:barDir val="bar"/>
        <c:grouping val="clustered"/>
        <c:varyColors val="0"/>
        <c:ser>
          <c:idx val="1"/>
          <c:order val="0"/>
          <c:tx>
            <c:strRef>
              <c:f>'35-Mosts-OP-Put'!$C$3</c:f>
              <c:strCache>
                <c:ptCount val="1"/>
                <c:pt idx="0">
                  <c:v>Total</c:v>
                </c:pt>
              </c:strCache>
            </c:strRef>
          </c:tx>
          <c:spPr>
            <a:solidFill>
              <a:srgbClr val="06C2FF"/>
            </a:solidFill>
            <a:ln w="76200">
              <a:noFill/>
            </a:ln>
            <a:effectLst>
              <a:outerShdw sx="1000" sy="1000" algn="ctr" rotWithShape="0">
                <a:srgbClr val="000000"/>
              </a:outerShdw>
            </a:effectLst>
            <a:scene3d>
              <a:camera prst="orthographicFront"/>
              <a:lightRig rig="threePt" dir="t"/>
            </a:scene3d>
            <a:sp3d prstMaterial="flat">
              <a:bevelT w="381000" h="381000"/>
              <a:bevelB w="381000" h="381000"/>
            </a:sp3d>
          </c:spPr>
          <c:invertIfNegative val="0"/>
          <c:dLbls>
            <c:spPr>
              <a:noFill/>
              <a:ln>
                <a:noFill/>
              </a:ln>
              <a:effectLst/>
            </c:spPr>
            <c:txPr>
              <a:bodyPr rot="0" spcFirstLastPara="1" vertOverflow="ellipsis" vert="horz" wrap="square" lIns="38100" tIns="19050" rIns="38100" bIns="19050" anchor="ctr" anchorCtr="1">
                <a:spAutoFit/>
              </a:bodyPr>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'35-Mosts-OP-Put'!$B$4:$B$13</c:f>
              <c:strCache>
                <c:ptCount val="10"/>
                <c:pt idx="0">
                  <c:v>طهرم1225
2
22000</c:v>
                </c:pt>
                <c:pt idx="1">
                  <c:v>طهرم1223
2
18000</c:v>
                </c:pt>
                <c:pt idx="2">
                  <c:v>طهرم1224
2
20000</c:v>
                </c:pt>
                <c:pt idx="3">
                  <c:v>طخود0119
16
2600</c:v>
                </c:pt>
                <c:pt idx="4">
                  <c:v>طسپا1219
2
2200</c:v>
                </c:pt>
                <c:pt idx="5">
                  <c:v>طسپا1220
2
2400</c:v>
                </c:pt>
                <c:pt idx="6">
                  <c:v>طخود0121
16
3000</c:v>
                </c:pt>
                <c:pt idx="7">
                  <c:v>طهرم3005
93
18000</c:v>
                </c:pt>
                <c:pt idx="8">
                  <c:v>طستا2025
51
1100</c:v>
                </c:pt>
                <c:pt idx="9">
                  <c:v>طموج412
104
18500</c:v>
                </c:pt>
              </c:strCache>
            </c:strRef>
          </c:cat>
          <c:val>
            <c:numRef>
              <c:f>'35-Mosts-OP-Put'!$C$4:$C$13</c:f>
              <c:numCache>
                <c:formatCode>#,##0</c:formatCode>
                <c:ptCount val="10"/>
                <c:pt idx="0">
                  <c:v>257.6728</c:v>
                </c:pt>
                <c:pt idx="1">
                  <c:v>254.57579999999999</c:v>
                </c:pt>
                <c:pt idx="2">
                  <c:v>230.99</c:v>
                </c:pt>
                <c:pt idx="3">
                  <c:v>173.35812000000001</c:v>
                </c:pt>
                <c:pt idx="4">
                  <c:v>153.17302000000001</c:v>
                </c:pt>
                <c:pt idx="5">
                  <c:v>151.76087999999999</c:v>
                </c:pt>
                <c:pt idx="6">
                  <c:v>100.6845</c:v>
                </c:pt>
                <c:pt idx="7">
                  <c:v>40.802399999999999</c:v>
                </c:pt>
                <c:pt idx="8">
                  <c:v>29.275729999999999</c:v>
                </c:pt>
                <c:pt idx="9">
                  <c:v>27.761099999999999</c:v>
                </c:pt>
              </c:numCache>
            </c:numRef>
          </c:val>
          <c:extLst>
            <c:ext xmlns:c16="http://schemas.microsoft.com/office/drawing/2014/chart" uri="{C3380CC4-5D6E-409C-BE32-E72D297353CC}">
              <c16:uniqueId val="{00000000-DEB4-407C-8738-A8A83FD2FF8A}"/>
            </c:ext>
          </c:extLst>
        </c:ser>
        <c:dLbls>
          <c:showLegendKey val="0"/>
          <c:showVal val="0"/>
          <c:showCatName val="0"/>
          <c:showSerName val="0"/>
          <c:showPercent val="0"/>
          <c:showBubbleSize val="0"/>
        </c:dLbls>
        <c:gapWidth val="180"/>
        <c:gapDepth val="0"/>
        <c:shape val="box"/>
        <c:axId val="869114703"/>
        <c:axId val="869115119"/>
        <c:axId val="0"/>
      </c:bar3DChart>
      <c:catAx>
        <c:axId val="869114703"/>
        <c:scaling>
          <c:orientation val="maxMin"/>
        </c:scaling>
        <c:delete val="0"/>
        <c:axPos val="l"/>
        <c:title>
          <c:tx>
            <c:rich>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r>
                  <a:rPr lang="fa-IR" dirty="0"/>
                  <a:t>میلیارد تومان</a:t>
                </a:r>
                <a:endParaRPr lang="en-US" dirty="0"/>
              </a:p>
            </c:rich>
          </c:tx>
          <c:layout>
            <c:manualLayout>
              <c:xMode val="edge"/>
              <c:yMode val="edge"/>
              <c:x val="0.95249199796062478"/>
              <c:y val="0.45309606319739498"/>
            </c:manualLayout>
          </c:layout>
          <c:overlay val="0"/>
          <c:spPr>
            <a:noFill/>
            <a:ln>
              <a:noFill/>
            </a:ln>
            <a:effectLst/>
          </c:spPr>
          <c:txPr>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t" anchorCtr="1"/>
          <a:lstStyle/>
          <a:p>
            <a:pPr>
              <a:lnSpc>
                <a:spcPct val="75000"/>
              </a:lnSpc>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869115119"/>
        <c:crosses val="autoZero"/>
        <c:auto val="1"/>
        <c:lblAlgn val="ctr"/>
        <c:lblOffset val="100"/>
        <c:noMultiLvlLbl val="0"/>
      </c:catAx>
      <c:valAx>
        <c:axId val="869115119"/>
        <c:scaling>
          <c:orientation val="minMax"/>
        </c:scaling>
        <c:delete val="0"/>
        <c:axPos val="t"/>
        <c:numFmt formatCode="#,##0" sourceLinked="0"/>
        <c:majorTickMark val="out"/>
        <c:minorTickMark val="none"/>
        <c:tickLblPos val="none"/>
        <c:spPr>
          <a:noFill/>
          <a:ln>
            <a:noFill/>
          </a:ln>
          <a:effectLst/>
        </c:spPr>
        <c:txPr>
          <a:bodyPr rot="-60000000" spcFirstLastPara="1" vertOverflow="ellipsis" vert="horz" wrap="square" anchor="ctr" anchorCtr="1"/>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869114703"/>
        <c:crosses val="autoZero"/>
        <c:crossBetween val="between"/>
      </c:valAx>
      <c:spPr>
        <a:noFill/>
        <a:ln>
          <a:noFill/>
        </a:ln>
        <a:effectLst/>
      </c:spPr>
    </c:plotArea>
    <c:plotVisOnly val="1"/>
    <c:dispBlanksAs val="gap"/>
    <c:showDLblsOverMax val="0"/>
    <c:extLst/>
  </c:chart>
  <c:spPr>
    <a:noFill/>
    <a:ln>
      <a:noFill/>
    </a:ln>
    <a:effectLst/>
  </c:spPr>
  <c:txPr>
    <a:bodyPr/>
    <a:lstStyle/>
    <a:p>
      <a:pPr>
        <a:defRPr sz="5400">
          <a:solidFill>
            <a:srgbClr val="082857"/>
          </a:solidFill>
          <a:latin typeface="IRANSans(FaNum) Bold" panose="020B0506030804020204" pitchFamily="34" charset="-78"/>
          <a:cs typeface="IRANSans(FaNum) Bold" panose="020B0506030804020204" pitchFamily="34" charset="-78"/>
        </a:defRPr>
      </a:pPr>
      <a:endParaRPr lang="en-US"/>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[000-Ctrl.xlsm]35-Mosts-OP-Put!Pivot_Put_S_OP_Most</c:name>
    <c:fmtId val="-1"/>
  </c:pivotSource>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500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r>
              <a:rPr lang="fa-IR" sz="5000" dirty="0"/>
              <a:t>بیشترین موقعیت‌های</a:t>
            </a:r>
            <a:r>
              <a:rPr lang="fa-IR" sz="5000" baseline="0" dirty="0"/>
              <a:t> باز شده در روز جاری</a:t>
            </a:r>
            <a:endParaRPr lang="en-US" sz="5000" dirty="0"/>
          </a:p>
        </c:rich>
      </c:tx>
      <c:layout>
        <c:manualLayout>
          <c:xMode val="edge"/>
          <c:yMode val="edge"/>
          <c:x val="0.20593178263185422"/>
          <c:y val="8.2896176274258552E-3"/>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500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autoTitleDeleted val="0"/>
    <c:view3D>
      <c:rotX val="0"/>
      <c:rotY val="0"/>
      <c:rAngAx val="0"/>
      <c:perspective val="0"/>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0.20116972676346495"/>
          <c:y val="0.20529325487505576"/>
          <c:w val="0.69899707686549828"/>
          <c:h val="0.79470674512494421"/>
        </c:manualLayout>
      </c:layout>
      <c:bar3DChart>
        <c:barDir val="bar"/>
        <c:grouping val="clustered"/>
        <c:varyColors val="0"/>
        <c:ser>
          <c:idx val="1"/>
          <c:order val="0"/>
          <c:tx>
            <c:strRef>
              <c:f>'35-Mosts-OP-Put'!$F$3</c:f>
              <c:strCache>
                <c:ptCount val="1"/>
                <c:pt idx="0">
                  <c:v>Total</c:v>
                </c:pt>
              </c:strCache>
            </c:strRef>
          </c:tx>
          <c:spPr>
            <a:solidFill>
              <a:srgbClr val="00B050"/>
            </a:solidFill>
            <a:ln>
              <a:noFill/>
            </a:ln>
            <a:effectLst/>
            <a:scene3d>
              <a:camera prst="orthographicFront"/>
              <a:lightRig rig="threePt" dir="t"/>
            </a:scene3d>
            <a:sp3d prstMaterial="flat">
              <a:bevelT w="381000" h="381000"/>
              <a:bevelB w="381000" h="381000"/>
            </a:sp3d>
          </c:spPr>
          <c:invertIfNegative val="0"/>
          <c:dLbls>
            <c:dLbl>
              <c:idx val="0"/>
              <c:layout>
                <c:manualLayout>
                  <c:x val="2.0424660613812835E-2"/>
                  <c:y val="1.38162469543089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B77-4C5A-8B37-E41B796A0564}"/>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5000" b="0" i="0" u="none" strike="noStrike" kern="1200" baseline="0">
                    <a:solidFill>
                      <a:srgbClr val="00B050"/>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'35-Mosts-OP-Put'!$E$4:$E$8</c:f>
              <c:strCache>
                <c:ptCount val="5"/>
                <c:pt idx="0">
                  <c:v>طخود0121
16
3000</c:v>
                </c:pt>
                <c:pt idx="1">
                  <c:v>طستا2026
51
1200</c:v>
                </c:pt>
                <c:pt idx="2">
                  <c:v>طخود0120
16
2800</c:v>
                </c:pt>
                <c:pt idx="3">
                  <c:v>طهرم3005
93
18000</c:v>
                </c:pt>
                <c:pt idx="4">
                  <c:v>طستا2025
51
1100</c:v>
                </c:pt>
              </c:strCache>
            </c:strRef>
          </c:cat>
          <c:val>
            <c:numRef>
              <c:f>'35-Mosts-OP-Put'!$F$4:$F$8</c:f>
              <c:numCache>
                <c:formatCode>#,##0</c:formatCode>
                <c:ptCount val="5"/>
                <c:pt idx="0">
                  <c:v>68428.2</c:v>
                </c:pt>
                <c:pt idx="1">
                  <c:v>4883.04</c:v>
                </c:pt>
                <c:pt idx="2">
                  <c:v>698.6</c:v>
                </c:pt>
                <c:pt idx="3">
                  <c:v>360</c:v>
                </c:pt>
                <c:pt idx="4">
                  <c:v>244.64</c:v>
                </c:pt>
              </c:numCache>
            </c:numRef>
          </c:val>
          <c:extLst>
            <c:ext xmlns:c16="http://schemas.microsoft.com/office/drawing/2014/chart" uri="{C3380CC4-5D6E-409C-BE32-E72D297353CC}">
              <c16:uniqueId val="{00000000-93A9-4540-981E-07F516F6299C}"/>
            </c:ext>
          </c:extLst>
        </c:ser>
        <c:dLbls>
          <c:showLegendKey val="0"/>
          <c:showVal val="0"/>
          <c:showCatName val="0"/>
          <c:showSerName val="0"/>
          <c:showPercent val="0"/>
          <c:showBubbleSize val="0"/>
        </c:dLbls>
        <c:gapWidth val="200"/>
        <c:gapDepth val="0"/>
        <c:shape val="box"/>
        <c:axId val="869114703"/>
        <c:axId val="869115119"/>
        <c:axId val="0"/>
      </c:bar3DChart>
      <c:catAx>
        <c:axId val="869114703"/>
        <c:scaling>
          <c:orientation val="maxMin"/>
        </c:scaling>
        <c:delete val="0"/>
        <c:axPos val="l"/>
        <c:title>
          <c:tx>
            <c:rich>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r>
                  <a:rPr lang="fa-IR" dirty="0"/>
                  <a:t>میلیون تومان</a:t>
                </a:r>
                <a:endParaRPr lang="en-US" dirty="0"/>
              </a:p>
            </c:rich>
          </c:tx>
          <c:layout>
            <c:manualLayout>
              <c:xMode val="edge"/>
              <c:yMode val="edge"/>
              <c:x val="0.95167853379229894"/>
              <c:y val="0.39112579008815096"/>
            </c:manualLayout>
          </c:layout>
          <c:overlay val="0"/>
          <c:spPr>
            <a:noFill/>
            <a:ln>
              <a:noFill/>
            </a:ln>
            <a:effectLst/>
          </c:spPr>
          <c:txPr>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lnSpc>
                <a:spcPct val="75000"/>
              </a:lnSpc>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869115119"/>
        <c:crosses val="autoZero"/>
        <c:auto val="1"/>
        <c:lblAlgn val="ctr"/>
        <c:lblOffset val="100"/>
        <c:noMultiLvlLbl val="0"/>
      </c:catAx>
      <c:valAx>
        <c:axId val="869115119"/>
        <c:scaling>
          <c:orientation val="minMax"/>
        </c:scaling>
        <c:delete val="0"/>
        <c:axPos val="t"/>
        <c:numFmt formatCode="#,##0" sourceLinked="0"/>
        <c:majorTickMark val="out"/>
        <c:minorTickMark val="none"/>
        <c:tickLblPos val="none"/>
        <c:spPr>
          <a:noFill/>
          <a:ln>
            <a:noFill/>
          </a:ln>
          <a:effectLst/>
        </c:spPr>
        <c:txPr>
          <a:bodyPr rot="-60000000" spcFirstLastPara="1" vertOverflow="ellipsis" vert="horz" wrap="square" anchor="ctr" anchorCtr="1"/>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869114703"/>
        <c:crosses val="autoZero"/>
        <c:crossBetween val="between"/>
      </c:valAx>
      <c:spPr>
        <a:noFill/>
        <a:ln>
          <a:noFill/>
        </a:ln>
        <a:effectLst/>
      </c:spPr>
    </c:plotArea>
    <c:plotVisOnly val="1"/>
    <c:dispBlanksAs val="gap"/>
    <c:showDLblsOverMax val="0"/>
    <c:extLst/>
  </c:chart>
  <c:spPr>
    <a:noFill/>
    <a:ln>
      <a:noFill/>
    </a:ln>
    <a:effectLst/>
  </c:spPr>
  <c:txPr>
    <a:bodyPr/>
    <a:lstStyle/>
    <a:p>
      <a:pPr>
        <a:defRPr sz="5400">
          <a:solidFill>
            <a:srgbClr val="082857"/>
          </a:solidFill>
          <a:latin typeface="IRANSans(FaNum) Bold" panose="020B0506030804020204" pitchFamily="34" charset="-78"/>
          <a:cs typeface="IRANSans(FaNum) Bold" panose="020B0506030804020204" pitchFamily="34" charset="-78"/>
        </a:defRPr>
      </a:pPr>
      <a:endParaRPr lang="en-US"/>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[000-Ctrl.xlsm]35-Mosts-OP-Put!Pivot_Put_S_OP_Least</c:name>
    <c:fmtId val="-1"/>
  </c:pivotSource>
  <c:chart>
    <c:title>
      <c:tx>
        <c:rich>
          <a:bodyPr rot="0" spcFirstLastPara="1" vertOverflow="ellipsis" vert="horz" wrap="square" anchor="ctr" anchorCtr="1"/>
          <a:lstStyle/>
          <a:p>
            <a:pPr>
              <a:defRPr sz="500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r>
              <a:rPr lang="fa-IR" sz="5000"/>
              <a:t>بیشترین موقعیت‌های بسته شده در روز جاری</a:t>
            </a:r>
          </a:p>
        </c:rich>
      </c:tx>
      <c:overlay val="0"/>
      <c:spPr>
        <a:noFill/>
        <a:ln>
          <a:noFill/>
        </a:ln>
        <a:effectLst/>
      </c:spPr>
      <c:txPr>
        <a:bodyPr rot="0" spcFirstLastPara="1" vertOverflow="ellipsis" vert="horz" wrap="square" anchor="ctr" anchorCtr="1"/>
        <a:lstStyle/>
        <a:p>
          <a:pPr>
            <a:defRPr sz="500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autoTitleDeleted val="0"/>
    <c:pivotFmts>
      <c:pivotFmt>
        <c:idx val="0"/>
        <c:spPr>
          <a:solidFill>
            <a:srgbClr val="C00000"/>
          </a:solidFill>
          <a:ln>
            <a:noFill/>
          </a:ln>
          <a:effectLst/>
          <a:scene3d>
            <a:camera prst="orthographicFront"/>
            <a:lightRig rig="threePt" dir="t"/>
          </a:scene3d>
          <a:sp3d prstMaterial="flat">
            <a:bevelT w="381000" h="381000"/>
            <a:bevelB w="381000" h="381000"/>
          </a:sp3d>
        </c:spPr>
        <c:marker>
          <c:symbol val="none"/>
        </c:marker>
        <c:dLbl>
          <c:idx val="0"/>
          <c:numFmt formatCode="0%_);\(0%\)" sourceLinked="0"/>
          <c:spPr>
            <a:noFill/>
            <a:ln>
              <a:noFill/>
            </a:ln>
            <a:effectLst/>
          </c:spPr>
          <c:txPr>
            <a:bodyPr rot="0" spcFirstLastPara="1" vertOverflow="ellipsis" vert="horz" wrap="square" lIns="38100" tIns="19050" rIns="38100" bIns="19050" anchor="ctr" anchorCtr="1">
              <a:spAutoFit/>
            </a:bodyPr>
            <a:lstStyle/>
            <a:p>
              <a:pPr>
                <a:defRPr sz="4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C00000"/>
          </a:solidFill>
          <a:ln>
            <a:noFill/>
          </a:ln>
          <a:effectLst/>
          <a:scene3d>
            <a:camera prst="orthographicFront"/>
            <a:lightRig rig="threePt" dir="t"/>
          </a:scene3d>
          <a:sp3d prstMaterial="flat">
            <a:bevelT w="381000" h="381000"/>
            <a:bevelB w="381000" h="381000"/>
          </a:sp3d>
        </c:spPr>
        <c:marker>
          <c:symbol val="none"/>
        </c:marker>
        <c:dLbl>
          <c:idx val="0"/>
          <c:numFmt formatCode="0%_);\(0%\)" sourceLinked="0"/>
          <c:spPr>
            <a:noFill/>
            <a:ln>
              <a:noFill/>
            </a:ln>
            <a:effectLst/>
          </c:spPr>
          <c:txPr>
            <a:bodyPr rot="0" spcFirstLastPara="1" vertOverflow="ellipsis" vert="horz" wrap="square" lIns="38100" tIns="19050" rIns="38100" bIns="19050" anchor="ctr" anchorCtr="1">
              <a:spAutoFit/>
            </a:bodyPr>
            <a:lstStyle/>
            <a:p>
              <a:pPr>
                <a:defRPr sz="4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C00000"/>
          </a:solidFill>
          <a:ln>
            <a:noFill/>
          </a:ln>
          <a:effectLst/>
          <a:scene3d>
            <a:camera prst="orthographicFront"/>
            <a:lightRig rig="threePt" dir="t"/>
          </a:scene3d>
          <a:sp3d prstMaterial="flat">
            <a:bevelT w="381000" h="381000"/>
            <a:bevelB w="381000" h="381000"/>
          </a:sp3d>
        </c:spPr>
        <c:marker>
          <c:symbol val="none"/>
        </c:marker>
        <c:dLbl>
          <c:idx val="0"/>
          <c:numFmt formatCode="0%_);\(0%\)" sourceLinked="0"/>
          <c:spPr>
            <a:noFill/>
            <a:ln>
              <a:noFill/>
            </a:ln>
            <a:effectLst/>
          </c:spPr>
          <c:txPr>
            <a:bodyPr rot="0" spcFirstLastPara="1" vertOverflow="ellipsis" vert="horz" wrap="square" lIns="38100" tIns="19050" rIns="38100" bIns="19050" anchor="ctr" anchorCtr="1">
              <a:spAutoFit/>
            </a:bodyPr>
            <a:lstStyle/>
            <a:p>
              <a:pPr>
                <a:defRPr sz="4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s>
    <c:view3D>
      <c:rotX val="0"/>
      <c:rotY val="0"/>
      <c:rAngAx val="0"/>
      <c:perspective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8472017169728783"/>
          <c:y val="0.17160141496798079"/>
          <c:w val="0.63502380826566629"/>
          <c:h val="0.82788373617351962"/>
        </c:manualLayout>
      </c:layout>
      <c:bar3DChart>
        <c:barDir val="bar"/>
        <c:grouping val="clustered"/>
        <c:varyColors val="0"/>
        <c:ser>
          <c:idx val="0"/>
          <c:order val="0"/>
          <c:tx>
            <c:strRef>
              <c:f>'35-Mosts-OP-Put'!$I$3</c:f>
              <c:strCache>
                <c:ptCount val="1"/>
                <c:pt idx="0">
                  <c:v>Total</c:v>
                </c:pt>
              </c:strCache>
            </c:strRef>
          </c:tx>
          <c:spPr>
            <a:solidFill>
              <a:srgbClr val="C00000"/>
            </a:solidFill>
            <a:ln>
              <a:noFill/>
            </a:ln>
            <a:effectLst/>
            <a:scene3d>
              <a:camera prst="orthographicFront"/>
              <a:lightRig rig="threePt" dir="t"/>
            </a:scene3d>
            <a:sp3d prstMaterial="flat">
              <a:bevelT w="381000" h="381000"/>
              <a:bevelB w="381000" h="381000"/>
            </a:sp3d>
          </c:spPr>
          <c:invertIfNegative val="0"/>
          <c:dLbls>
            <c:dLbl>
              <c:idx val="0"/>
              <c:layout>
                <c:manualLayout>
                  <c:x val="-2.2369493575613193E-3"/>
                  <c:y val="2.5295643077427226E-3"/>
                </c:manualLayout>
              </c:layout>
              <c:showLegendKey val="0"/>
              <c:showVal val="1"/>
              <c:showCatName val="0"/>
              <c:showSerName val="0"/>
              <c:showPercent val="0"/>
              <c:showBubbleSize val="0"/>
              <c:extLst>
                <c:ext xmlns:c15="http://schemas.microsoft.com/office/drawing/2012/chart" uri="{CE6537A1-D6FC-4f65-9D91-7224C49458BB}">
                  <c15:layout>
                    <c:manualLayout>
                      <c:w val="0.2125086330645064"/>
                      <c:h val="0.14116299278355177"/>
                    </c:manualLayout>
                  </c15:layout>
                </c:ext>
                <c:ext xmlns:c16="http://schemas.microsoft.com/office/drawing/2014/chart" uri="{C3380CC4-5D6E-409C-BE32-E72D297353CC}">
                  <c16:uniqueId val="{00000001-2568-414B-AB6B-45B6DE65A898}"/>
                </c:ext>
              </c:extLst>
            </c:dLbl>
            <c:numFmt formatCode="[Red]\(#,##0.0\)" sourceLinked="0"/>
            <c:spPr>
              <a:noFill/>
              <a:ln>
                <a:noFill/>
              </a:ln>
              <a:effectLst/>
            </c:spPr>
            <c:txPr>
              <a:bodyPr rot="0" spcFirstLastPara="1" vertOverflow="ellipsis" vert="horz" wrap="square" lIns="38100" tIns="19050" rIns="38100" bIns="19050" anchor="ctr" anchorCtr="1">
                <a:spAutoFit/>
              </a:bodyPr>
              <a:lstStyle/>
              <a:p>
                <a:pPr>
                  <a:defRPr sz="48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'35-Mosts-OP-Put'!$H$4:$H$8</c:f>
              <c:strCache>
                <c:ptCount val="5"/>
                <c:pt idx="0">
                  <c:v>طسپا1220
2
2400</c:v>
                </c:pt>
                <c:pt idx="1">
                  <c:v>طهرم1224
2
20000</c:v>
                </c:pt>
                <c:pt idx="2">
                  <c:v>طخود0119
16
2600</c:v>
                </c:pt>
                <c:pt idx="3">
                  <c:v>طهرم1223
2
18000</c:v>
                </c:pt>
                <c:pt idx="4">
                  <c:v>طسپا1219
2
2200</c:v>
                </c:pt>
              </c:strCache>
            </c:strRef>
          </c:cat>
          <c:val>
            <c:numRef>
              <c:f>'35-Mosts-OP-Put'!$I$4:$I$8</c:f>
              <c:numCache>
                <c:formatCode>#,##0</c:formatCode>
                <c:ptCount val="5"/>
                <c:pt idx="0">
                  <c:v>177589.2</c:v>
                </c:pt>
                <c:pt idx="1">
                  <c:v>88926</c:v>
                </c:pt>
                <c:pt idx="2">
                  <c:v>64576.98</c:v>
                </c:pt>
                <c:pt idx="3">
                  <c:v>60818.400000000001</c:v>
                </c:pt>
                <c:pt idx="4">
                  <c:v>5868.72</c:v>
                </c:pt>
              </c:numCache>
            </c:numRef>
          </c:val>
          <c:extLst>
            <c:ext xmlns:c16="http://schemas.microsoft.com/office/drawing/2014/chart" uri="{C3380CC4-5D6E-409C-BE32-E72D297353CC}">
              <c16:uniqueId val="{00000000-8CED-45D2-B16E-5A66125D9DEF}"/>
            </c:ext>
          </c:extLst>
        </c:ser>
        <c:dLbls>
          <c:showLegendKey val="0"/>
          <c:showVal val="0"/>
          <c:showCatName val="0"/>
          <c:showSerName val="0"/>
          <c:showPercent val="0"/>
          <c:showBubbleSize val="0"/>
        </c:dLbls>
        <c:gapWidth val="182"/>
        <c:shape val="box"/>
        <c:axId val="571525720"/>
        <c:axId val="571922280"/>
        <c:axId val="0"/>
      </c:bar3DChart>
      <c:catAx>
        <c:axId val="571525720"/>
        <c:scaling>
          <c:orientation val="maxMin"/>
        </c:scaling>
        <c:delete val="0"/>
        <c:axPos val="l"/>
        <c:title>
          <c:tx>
            <c:rich>
              <a:bodyPr rot="-5400000" spcFirstLastPara="1" vertOverflow="ellipsis" vert="horz" wrap="square" anchor="ctr" anchorCtr="1"/>
              <a:lstStyle/>
              <a:p>
                <a:pPr>
                  <a:defRPr sz="3600" b="0" i="0" u="none" strike="noStrike" kern="1200" baseline="0">
                    <a:solidFill>
                      <a:schemeClr val="tx1">
                        <a:lumMod val="65000"/>
                        <a:lumOff val="35000"/>
                      </a:schemeClr>
                    </a:solidFill>
                    <a:latin typeface="IRANSans(FaNum) Bold" panose="020B0506030804020204" pitchFamily="34" charset="-78"/>
                    <a:ea typeface="+mn-ea"/>
                    <a:cs typeface="IRANSans(FaNum) Bold" panose="020B0506030804020204" pitchFamily="34" charset="-78"/>
                  </a:defRPr>
                </a:pPr>
                <a:r>
                  <a:rPr lang="fa-IR" sz="3600" b="0" i="0" u="none" strike="noStrike" kern="1200" baseline="0" dirty="0">
                    <a:solidFill>
                      <a:srgbClr val="082857"/>
                    </a:solidFill>
                    <a:latin typeface="IRANSans(FaNum) Bold" panose="020B0506030804020204" pitchFamily="34" charset="-78"/>
                    <a:cs typeface="IRANSans(FaNum) Bold" panose="020B0506030804020204" pitchFamily="34" charset="-78"/>
                  </a:rPr>
                  <a:t>میلیون تومان</a:t>
                </a:r>
                <a:endParaRPr lang="en-US" sz="3600" b="0" i="0" u="none" strike="noStrike" kern="1200" baseline="0" dirty="0">
                  <a:solidFill>
                    <a:srgbClr val="082857"/>
                  </a:solidFill>
                  <a:latin typeface="IRANSans(FaNum) Bold" panose="020B0506030804020204" pitchFamily="34" charset="-78"/>
                  <a:cs typeface="IRANSans(FaNum) Bold" panose="020B0506030804020204" pitchFamily="34" charset="-78"/>
                </a:endParaRPr>
              </a:p>
            </c:rich>
          </c:tx>
          <c:layout>
            <c:manualLayout>
              <c:xMode val="edge"/>
              <c:yMode val="edge"/>
              <c:x val="0.92626037024641983"/>
              <c:y val="0.42550767715663745"/>
            </c:manualLayout>
          </c:layout>
          <c:overlay val="0"/>
          <c:spPr>
            <a:noFill/>
            <a:ln>
              <a:noFill/>
            </a:ln>
            <a:effectLst/>
          </c:spPr>
          <c:txPr>
            <a:bodyPr rot="-5400000" spcFirstLastPara="1" vertOverflow="ellipsis" vert="horz" wrap="square" anchor="ctr" anchorCtr="1"/>
            <a:lstStyle/>
            <a:p>
              <a:pPr>
                <a:defRPr sz="3600" b="0" i="0" u="none" strike="noStrike" kern="1200" baseline="0">
                  <a:solidFill>
                    <a:schemeClr val="tx1">
                      <a:lumMod val="65000"/>
                      <a:lumOff val="35000"/>
                    </a:schemeClr>
                  </a:solidFill>
                  <a:latin typeface="IRANSans(FaNum) Bold" panose="020B0506030804020204" pitchFamily="34" charset="-78"/>
                  <a:ea typeface="+mn-ea"/>
                  <a:cs typeface="IRANSans(FaNum) Bold" panose="020B0506030804020204" pitchFamily="34" charset="-78"/>
                </a:defRPr>
              </a:pPr>
              <a:endParaRPr lang="en-US"/>
            </a:p>
          </c:txPr>
        </c:title>
        <c:numFmt formatCode="General" sourceLinked="1"/>
        <c:majorTickMark val="none"/>
        <c:minorTickMark val="none"/>
        <c:tickLblPos val="low"/>
        <c:spPr>
          <a:noFill/>
          <a:ln w="9525" cap="flat" cmpd="sng" algn="ctr">
            <a:noFill/>
            <a:round/>
          </a:ln>
          <a:effectLst/>
        </c:spPr>
        <c:txPr>
          <a:bodyPr rot="-60000000" spcFirstLastPara="1" vertOverflow="ellipsis" vert="horz" wrap="square" anchor="ctr" anchorCtr="1"/>
          <a:lstStyle/>
          <a:p>
            <a:pPr>
              <a:lnSpc>
                <a:spcPct val="75000"/>
              </a:lnSpc>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571922280"/>
        <c:crosses val="autoZero"/>
        <c:auto val="1"/>
        <c:lblAlgn val="ctr"/>
        <c:lblOffset val="100"/>
        <c:noMultiLvlLbl val="0"/>
      </c:catAx>
      <c:valAx>
        <c:axId val="571922280"/>
        <c:scaling>
          <c:orientation val="minMax"/>
        </c:scaling>
        <c:delete val="0"/>
        <c:axPos val="t"/>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6000" b="0" i="0" u="none" strike="noStrike" kern="1200" baseline="0">
                <a:solidFill>
                  <a:schemeClr val="tx1">
                    <a:lumMod val="65000"/>
                    <a:lumOff val="35000"/>
                  </a:schemeClr>
                </a:solidFill>
                <a:latin typeface="IRANSans(FaNum) Bold" panose="020B0506030804020204" pitchFamily="34" charset="-78"/>
                <a:ea typeface="+mn-ea"/>
                <a:cs typeface="IRANSans(FaNum) Bold" panose="020B0506030804020204" pitchFamily="34" charset="-78"/>
              </a:defRPr>
            </a:pPr>
            <a:endParaRPr lang="en-US"/>
          </a:p>
        </c:txPr>
        <c:crossAx val="571525720"/>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6000">
          <a:latin typeface="IRANSans(FaNum) Bold" panose="020B0506030804020204" pitchFamily="34" charset="-78"/>
          <a:cs typeface="IRANSans(FaNum) Bold" panose="020B0506030804020204" pitchFamily="34" charset="-78"/>
        </a:defRPr>
      </a:pPr>
      <a:endParaRPr lang="en-US"/>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[000-Ctrl.xlsm]36-Most-Returns!Pivot_C_Return_Least</c:name>
    <c:fmtId val="-1"/>
  </c:pivotSource>
  <c:chart>
    <c:autoTitleDeleted val="1"/>
    <c:view3D>
      <c:rotX val="0"/>
      <c:rotY val="0"/>
      <c:rAngAx val="0"/>
      <c:perspective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5426682511063011"/>
          <c:y val="7.3612458970783558E-3"/>
          <c:w val="0.64071916908760496"/>
          <c:h val="0.99263875410292168"/>
        </c:manualLayout>
      </c:layout>
      <c:bar3DChart>
        <c:barDir val="bar"/>
        <c:grouping val="clustered"/>
        <c:varyColors val="0"/>
        <c:ser>
          <c:idx val="0"/>
          <c:order val="0"/>
          <c:tx>
            <c:strRef>
              <c:f>'36-Most-Returns'!$AA$3</c:f>
              <c:strCache>
                <c:ptCount val="1"/>
                <c:pt idx="0">
                  <c:v>Total</c:v>
                </c:pt>
              </c:strCache>
            </c:strRef>
          </c:tx>
          <c:spPr>
            <a:solidFill>
              <a:srgbClr val="C00000"/>
            </a:solidFill>
            <a:ln>
              <a:noFill/>
            </a:ln>
            <a:effectLst/>
            <a:scene3d>
              <a:camera prst="orthographicFront"/>
              <a:lightRig rig="threePt" dir="t"/>
            </a:scene3d>
            <a:sp3d prstMaterial="flat">
              <a:bevelT w="381000" h="381000"/>
              <a:bevelB w="381000" h="381000"/>
            </a:sp3d>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44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'36-Most-Returns'!$Z$4:$Z$8</c:f>
              <c:strCache>
                <c:ptCount val="5"/>
                <c:pt idx="0">
                  <c:v>ضهرم1226
2
24000</c:v>
                </c:pt>
                <c:pt idx="1">
                  <c:v>ضذوب0106
27
4500</c:v>
                </c:pt>
                <c:pt idx="2">
                  <c:v>ضستا0113
16
1300</c:v>
                </c:pt>
                <c:pt idx="3">
                  <c:v>ضخپارس204
69
1000</c:v>
                </c:pt>
                <c:pt idx="4">
                  <c:v>ضتاب0201
44
6500</c:v>
                </c:pt>
              </c:strCache>
            </c:strRef>
          </c:cat>
          <c:val>
            <c:numRef>
              <c:f>'36-Most-Returns'!$AA$4:$AA$8</c:f>
              <c:numCache>
                <c:formatCode>0%</c:formatCode>
                <c:ptCount val="5"/>
                <c:pt idx="0">
                  <c:v>0.39390000000000003</c:v>
                </c:pt>
                <c:pt idx="1">
                  <c:v>0.13220000000000001</c:v>
                </c:pt>
                <c:pt idx="2">
                  <c:v>0.11109999999999999</c:v>
                </c:pt>
                <c:pt idx="3">
                  <c:v>0.1</c:v>
                </c:pt>
                <c:pt idx="4">
                  <c:v>2.7300000000000001E-2</c:v>
                </c:pt>
              </c:numCache>
            </c:numRef>
          </c:val>
          <c:extLst>
            <c:ext xmlns:c16="http://schemas.microsoft.com/office/drawing/2014/chart" uri="{C3380CC4-5D6E-409C-BE32-E72D297353CC}">
              <c16:uniqueId val="{00000000-45BB-4BED-8757-2E63BCEDF341}"/>
            </c:ext>
          </c:extLst>
        </c:ser>
        <c:dLbls>
          <c:showLegendKey val="0"/>
          <c:showVal val="0"/>
          <c:showCatName val="0"/>
          <c:showSerName val="0"/>
          <c:showPercent val="0"/>
          <c:showBubbleSize val="0"/>
        </c:dLbls>
        <c:gapWidth val="182"/>
        <c:shape val="box"/>
        <c:axId val="571525720"/>
        <c:axId val="571922280"/>
        <c:axId val="0"/>
      </c:bar3DChart>
      <c:catAx>
        <c:axId val="571525720"/>
        <c:scaling>
          <c:orientation val="maxMin"/>
        </c:scaling>
        <c:delete val="0"/>
        <c:axPos val="r"/>
        <c:numFmt formatCode="General" sourceLinked="1"/>
        <c:majorTickMark val="none"/>
        <c:minorTickMark val="none"/>
        <c:tickLblPos val="low"/>
        <c:spPr>
          <a:noFill/>
          <a:ln w="9525" cap="flat" cmpd="sng" algn="ctr">
            <a:noFill/>
            <a:round/>
          </a:ln>
          <a:effectLst/>
        </c:spPr>
        <c:txPr>
          <a:bodyPr rot="-60000000" spcFirstLastPara="1" vertOverflow="ellipsis" vert="horz" wrap="square" anchor="ctr" anchorCtr="1"/>
          <a:lstStyle/>
          <a:p>
            <a:pPr>
              <a:lnSpc>
                <a:spcPct val="75000"/>
              </a:lnSpc>
              <a:defRPr sz="32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571922280"/>
        <c:crosses val="autoZero"/>
        <c:auto val="1"/>
        <c:lblAlgn val="ctr"/>
        <c:lblOffset val="100"/>
        <c:noMultiLvlLbl val="0"/>
      </c:catAx>
      <c:valAx>
        <c:axId val="571922280"/>
        <c:scaling>
          <c:orientation val="maxMin"/>
        </c:scaling>
        <c:delete val="0"/>
        <c:axPos val="t"/>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6000" b="0" i="0" u="none" strike="noStrike" kern="1200" baseline="0">
                <a:solidFill>
                  <a:schemeClr val="tx1">
                    <a:lumMod val="65000"/>
                    <a:lumOff val="35000"/>
                  </a:schemeClr>
                </a:solidFill>
                <a:latin typeface="IRANSans(FaNum) Bold" panose="020B0506030804020204" pitchFamily="34" charset="-78"/>
                <a:ea typeface="+mn-ea"/>
                <a:cs typeface="IRANSans(FaNum) Bold" panose="020B0506030804020204" pitchFamily="34" charset="-78"/>
              </a:defRPr>
            </a:pPr>
            <a:endParaRPr lang="en-US"/>
          </a:p>
        </c:txPr>
        <c:crossAx val="571525720"/>
        <c:crosses val="autoZero"/>
        <c:crossBetween val="between"/>
      </c:valAx>
      <c:spPr>
        <a:noFill/>
        <a:ln>
          <a:noFill/>
        </a:ln>
        <a:effectLst/>
      </c:spPr>
    </c:plotArea>
    <c:plotVisOnly val="1"/>
    <c:dispBlanksAs val="gap"/>
    <c:showDLblsOverMax val="0"/>
    <c:extLst/>
  </c:chart>
  <c:spPr>
    <a:noFill/>
    <a:ln>
      <a:noFill/>
    </a:ln>
    <a:effectLst/>
  </c:spPr>
  <c:txPr>
    <a:bodyPr/>
    <a:lstStyle/>
    <a:p>
      <a:pPr>
        <a:defRPr sz="6000">
          <a:latin typeface="IRANSans(FaNum) Bold" panose="020B0506030804020204" pitchFamily="34" charset="-78"/>
          <a:cs typeface="IRANSans(FaNum) Bold" panose="020B0506030804020204" pitchFamily="34" charset="-78"/>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454525307669281E-2"/>
          <c:y val="3.019382776805677E-2"/>
          <c:w val="0.89717767541714299"/>
          <c:h val="0.68719044048065425"/>
        </c:manualLayout>
      </c:layout>
      <c:barChart>
        <c:barDir val="col"/>
        <c:grouping val="clustered"/>
        <c:varyColors val="0"/>
        <c:ser>
          <c:idx val="1"/>
          <c:order val="1"/>
          <c:tx>
            <c:strRef>
              <c:f>'11-Market-Value'!$U$2</c:f>
              <c:strCache>
                <c:ptCount val="1"/>
                <c:pt idx="0">
                  <c:v>ارزش معاملات</c:v>
                </c:pt>
              </c:strCache>
            </c:strRef>
          </c:tx>
          <c:spPr>
            <a:solidFill>
              <a:srgbClr val="CE34AA"/>
            </a:solidFill>
            <a:ln>
              <a:noFill/>
            </a:ln>
          </c:spPr>
          <c:invertIfNegative val="0"/>
          <c:cat>
            <c:numRef>
              <c:f>'11-Market-Value'!$Q$3:$Q$42</c:f>
              <c:numCache>
                <c:formatCode>[$-960429]d\ mmmm\ yyyy;@</c:formatCode>
                <c:ptCount val="40"/>
                <c:pt idx="0">
                  <c:v>45305</c:v>
                </c:pt>
                <c:pt idx="1">
                  <c:v>45306</c:v>
                </c:pt>
                <c:pt idx="2">
                  <c:v>45307</c:v>
                </c:pt>
                <c:pt idx="3">
                  <c:v>45308</c:v>
                </c:pt>
                <c:pt idx="4">
                  <c:v>45311</c:v>
                </c:pt>
                <c:pt idx="5">
                  <c:v>45312</c:v>
                </c:pt>
                <c:pt idx="6">
                  <c:v>45313</c:v>
                </c:pt>
                <c:pt idx="7">
                  <c:v>45314</c:v>
                </c:pt>
                <c:pt idx="8">
                  <c:v>45315</c:v>
                </c:pt>
                <c:pt idx="9">
                  <c:v>45318</c:v>
                </c:pt>
                <c:pt idx="10">
                  <c:v>45319</c:v>
                </c:pt>
                <c:pt idx="11">
                  <c:v>45320</c:v>
                </c:pt>
                <c:pt idx="12">
                  <c:v>45321</c:v>
                </c:pt>
                <c:pt idx="13">
                  <c:v>45322</c:v>
                </c:pt>
                <c:pt idx="14">
                  <c:v>45325</c:v>
                </c:pt>
                <c:pt idx="15">
                  <c:v>45326</c:v>
                </c:pt>
                <c:pt idx="16">
                  <c:v>45327</c:v>
                </c:pt>
                <c:pt idx="17">
                  <c:v>45328</c:v>
                </c:pt>
                <c:pt idx="18">
                  <c:v>45329</c:v>
                </c:pt>
                <c:pt idx="19">
                  <c:v>45332</c:v>
                </c:pt>
                <c:pt idx="20">
                  <c:v>45334</c:v>
                </c:pt>
                <c:pt idx="21">
                  <c:v>45335</c:v>
                </c:pt>
                <c:pt idx="22">
                  <c:v>45336</c:v>
                </c:pt>
                <c:pt idx="23">
                  <c:v>45339</c:v>
                </c:pt>
                <c:pt idx="24">
                  <c:v>45340</c:v>
                </c:pt>
                <c:pt idx="25">
                  <c:v>45341</c:v>
                </c:pt>
                <c:pt idx="26">
                  <c:v>45342</c:v>
                </c:pt>
                <c:pt idx="27">
                  <c:v>45343</c:v>
                </c:pt>
                <c:pt idx="28">
                  <c:v>45346</c:v>
                </c:pt>
                <c:pt idx="29">
                  <c:v>45348</c:v>
                </c:pt>
                <c:pt idx="30">
                  <c:v>45349</c:v>
                </c:pt>
                <c:pt idx="31">
                  <c:v>45350</c:v>
                </c:pt>
                <c:pt idx="32">
                  <c:v>45353</c:v>
                </c:pt>
                <c:pt idx="33">
                  <c:v>45354</c:v>
                </c:pt>
                <c:pt idx="34">
                  <c:v>45355</c:v>
                </c:pt>
                <c:pt idx="35">
                  <c:v>45356</c:v>
                </c:pt>
                <c:pt idx="36">
                  <c:v>45357</c:v>
                </c:pt>
                <c:pt idx="37">
                  <c:v>45360</c:v>
                </c:pt>
                <c:pt idx="38">
                  <c:v>45361</c:v>
                </c:pt>
                <c:pt idx="39">
                  <c:v>45362</c:v>
                </c:pt>
              </c:numCache>
            </c:numRef>
          </c:cat>
          <c:val>
            <c:numRef>
              <c:f>'11-Market-Value'!$U$3:$U$42</c:f>
              <c:numCache>
                <c:formatCode>#,##0.0</c:formatCode>
                <c:ptCount val="40"/>
                <c:pt idx="0">
                  <c:v>3.5581436000000002</c:v>
                </c:pt>
                <c:pt idx="1">
                  <c:v>5.0007377999999996</c:v>
                </c:pt>
                <c:pt idx="2">
                  <c:v>10.457303899999999</c:v>
                </c:pt>
                <c:pt idx="3">
                  <c:v>10.2516677</c:v>
                </c:pt>
                <c:pt idx="4">
                  <c:v>13.4203031</c:v>
                </c:pt>
                <c:pt idx="5">
                  <c:v>14.2081955</c:v>
                </c:pt>
                <c:pt idx="6">
                  <c:v>21.7238291</c:v>
                </c:pt>
                <c:pt idx="7">
                  <c:v>32.986547600000002</c:v>
                </c:pt>
                <c:pt idx="8">
                  <c:v>13.290616</c:v>
                </c:pt>
                <c:pt idx="9">
                  <c:v>11.3286432</c:v>
                </c:pt>
                <c:pt idx="10">
                  <c:v>18.328035499999999</c:v>
                </c:pt>
                <c:pt idx="11">
                  <c:v>12.969912600000001</c:v>
                </c:pt>
                <c:pt idx="12">
                  <c:v>15.923788800000001</c:v>
                </c:pt>
                <c:pt idx="13">
                  <c:v>16.9155962</c:v>
                </c:pt>
                <c:pt idx="14">
                  <c:v>8.0508465000000005</c:v>
                </c:pt>
                <c:pt idx="15">
                  <c:v>8.1989581000000005</c:v>
                </c:pt>
                <c:pt idx="16">
                  <c:v>1.6585934</c:v>
                </c:pt>
                <c:pt idx="17">
                  <c:v>1.8363556999999999</c:v>
                </c:pt>
                <c:pt idx="18">
                  <c:v>1.6491929999999999</c:v>
                </c:pt>
                <c:pt idx="19">
                  <c:v>1.1138531</c:v>
                </c:pt>
                <c:pt idx="20">
                  <c:v>2.28700452</c:v>
                </c:pt>
                <c:pt idx="21">
                  <c:v>3.9031638000000002</c:v>
                </c:pt>
                <c:pt idx="22">
                  <c:v>3.5845175999999999</c:v>
                </c:pt>
                <c:pt idx="23">
                  <c:v>6.7957223000000004</c:v>
                </c:pt>
                <c:pt idx="24">
                  <c:v>4.6910990000000004</c:v>
                </c:pt>
                <c:pt idx="25">
                  <c:v>5.0021345999999998</c:v>
                </c:pt>
                <c:pt idx="26">
                  <c:v>3.5637544000000001</c:v>
                </c:pt>
                <c:pt idx="27">
                  <c:v>3.5262350929999999</c:v>
                </c:pt>
                <c:pt idx="28">
                  <c:v>5.7204014699999997</c:v>
                </c:pt>
                <c:pt idx="29">
                  <c:v>15.172603799999999</c:v>
                </c:pt>
                <c:pt idx="30">
                  <c:v>15.9456769</c:v>
                </c:pt>
                <c:pt idx="31">
                  <c:v>18.147307300000001</c:v>
                </c:pt>
                <c:pt idx="32">
                  <c:v>13.9151367</c:v>
                </c:pt>
                <c:pt idx="33">
                  <c:v>13.5479471</c:v>
                </c:pt>
                <c:pt idx="34">
                  <c:v>10.766846599999999</c:v>
                </c:pt>
                <c:pt idx="35">
                  <c:v>11.361315899999999</c:v>
                </c:pt>
                <c:pt idx="36">
                  <c:v>7.5469763299999997</c:v>
                </c:pt>
                <c:pt idx="37">
                  <c:v>4.7235766999999997</c:v>
                </c:pt>
                <c:pt idx="38">
                  <c:v>3.9497605199999999</c:v>
                </c:pt>
                <c:pt idx="39">
                  <c:v>4.5790559799999997</c:v>
                </c:pt>
              </c:numCache>
            </c:numRef>
          </c:val>
          <c:extLst>
            <c:ext xmlns:c16="http://schemas.microsoft.com/office/drawing/2014/chart" uri="{C3380CC4-5D6E-409C-BE32-E72D297353CC}">
              <c16:uniqueId val="{00000001-8D2C-443F-B8FD-B07F3836302A}"/>
            </c:ext>
          </c:extLst>
        </c:ser>
        <c:dLbls>
          <c:showLegendKey val="0"/>
          <c:showVal val="0"/>
          <c:showCatName val="0"/>
          <c:showSerName val="0"/>
          <c:showPercent val="0"/>
          <c:showBubbleSize val="0"/>
        </c:dLbls>
        <c:gapWidth val="115"/>
        <c:axId val="754246080"/>
        <c:axId val="754246800"/>
      </c:barChart>
      <c:lineChart>
        <c:grouping val="standard"/>
        <c:varyColors val="0"/>
        <c:ser>
          <c:idx val="0"/>
          <c:order val="0"/>
          <c:tx>
            <c:strRef>
              <c:f>'11-Market-Value'!$V$2</c:f>
              <c:strCache>
                <c:ptCount val="1"/>
                <c:pt idx="0">
                  <c:v>ارزش معاملات به ارزش مفهومی (محور سمت راست)</c:v>
                </c:pt>
              </c:strCache>
            </c:strRef>
          </c:tx>
          <c:spPr>
            <a:ln w="57150">
              <a:solidFill>
                <a:srgbClr val="082857"/>
              </a:solidFill>
            </a:ln>
          </c:spPr>
          <c:marker>
            <c:symbol val="none"/>
          </c:marker>
          <c:dLbls>
            <c:delete val="1"/>
          </c:dLbls>
          <c:cat>
            <c:numRef>
              <c:f>'11-Market-Value'!$Q$3:$Q$42</c:f>
              <c:numCache>
                <c:formatCode>[$-960429]d\ mmmm\ yyyy;@</c:formatCode>
                <c:ptCount val="40"/>
                <c:pt idx="0">
                  <c:v>45305</c:v>
                </c:pt>
                <c:pt idx="1">
                  <c:v>45306</c:v>
                </c:pt>
                <c:pt idx="2">
                  <c:v>45307</c:v>
                </c:pt>
                <c:pt idx="3">
                  <c:v>45308</c:v>
                </c:pt>
                <c:pt idx="4">
                  <c:v>45311</c:v>
                </c:pt>
                <c:pt idx="5">
                  <c:v>45312</c:v>
                </c:pt>
                <c:pt idx="6">
                  <c:v>45313</c:v>
                </c:pt>
                <c:pt idx="7">
                  <c:v>45314</c:v>
                </c:pt>
                <c:pt idx="8">
                  <c:v>45315</c:v>
                </c:pt>
                <c:pt idx="9">
                  <c:v>45318</c:v>
                </c:pt>
                <c:pt idx="10">
                  <c:v>45319</c:v>
                </c:pt>
                <c:pt idx="11">
                  <c:v>45320</c:v>
                </c:pt>
                <c:pt idx="12">
                  <c:v>45321</c:v>
                </c:pt>
                <c:pt idx="13">
                  <c:v>45322</c:v>
                </c:pt>
                <c:pt idx="14">
                  <c:v>45325</c:v>
                </c:pt>
                <c:pt idx="15">
                  <c:v>45326</c:v>
                </c:pt>
                <c:pt idx="16">
                  <c:v>45327</c:v>
                </c:pt>
                <c:pt idx="17">
                  <c:v>45328</c:v>
                </c:pt>
                <c:pt idx="18">
                  <c:v>45329</c:v>
                </c:pt>
                <c:pt idx="19">
                  <c:v>45332</c:v>
                </c:pt>
                <c:pt idx="20">
                  <c:v>45334</c:v>
                </c:pt>
                <c:pt idx="21">
                  <c:v>45335</c:v>
                </c:pt>
                <c:pt idx="22">
                  <c:v>45336</c:v>
                </c:pt>
                <c:pt idx="23">
                  <c:v>45339</c:v>
                </c:pt>
                <c:pt idx="24">
                  <c:v>45340</c:v>
                </c:pt>
                <c:pt idx="25">
                  <c:v>45341</c:v>
                </c:pt>
                <c:pt idx="26">
                  <c:v>45342</c:v>
                </c:pt>
                <c:pt idx="27">
                  <c:v>45343</c:v>
                </c:pt>
                <c:pt idx="28">
                  <c:v>45346</c:v>
                </c:pt>
                <c:pt idx="29">
                  <c:v>45348</c:v>
                </c:pt>
                <c:pt idx="30">
                  <c:v>45349</c:v>
                </c:pt>
                <c:pt idx="31">
                  <c:v>45350</c:v>
                </c:pt>
                <c:pt idx="32">
                  <c:v>45353</c:v>
                </c:pt>
                <c:pt idx="33">
                  <c:v>45354</c:v>
                </c:pt>
                <c:pt idx="34">
                  <c:v>45355</c:v>
                </c:pt>
                <c:pt idx="35">
                  <c:v>45356</c:v>
                </c:pt>
                <c:pt idx="36">
                  <c:v>45357</c:v>
                </c:pt>
                <c:pt idx="37">
                  <c:v>45360</c:v>
                </c:pt>
                <c:pt idx="38">
                  <c:v>45361</c:v>
                </c:pt>
                <c:pt idx="39">
                  <c:v>45362</c:v>
                </c:pt>
              </c:numCache>
            </c:numRef>
          </c:cat>
          <c:val>
            <c:numRef>
              <c:f>'11-Market-Value'!$V$3:$V$42</c:f>
              <c:numCache>
                <c:formatCode>0%</c:formatCode>
                <c:ptCount val="40"/>
                <c:pt idx="0">
                  <c:v>1.1527643363919591E-2</c:v>
                </c:pt>
                <c:pt idx="1">
                  <c:v>1.4921917961022057E-2</c:v>
                </c:pt>
                <c:pt idx="2">
                  <c:v>1.9822041579539665E-2</c:v>
                </c:pt>
                <c:pt idx="3">
                  <c:v>2.083278763684486E-2</c:v>
                </c:pt>
                <c:pt idx="4">
                  <c:v>2.3858993167707759E-2</c:v>
                </c:pt>
                <c:pt idx="5">
                  <c:v>3.0152981976325027E-2</c:v>
                </c:pt>
                <c:pt idx="6">
                  <c:v>2.9660285998196693E-2</c:v>
                </c:pt>
                <c:pt idx="7">
                  <c:v>4.2970717592953678E-2</c:v>
                </c:pt>
                <c:pt idx="8">
                  <c:v>3.8061083262132027E-2</c:v>
                </c:pt>
                <c:pt idx="9">
                  <c:v>3.3882013242432084E-2</c:v>
                </c:pt>
                <c:pt idx="10">
                  <c:v>3.9071662938027683E-2</c:v>
                </c:pt>
                <c:pt idx="11">
                  <c:v>2.9445078830643769E-2</c:v>
                </c:pt>
                <c:pt idx="12">
                  <c:v>2.7815566838616038E-2</c:v>
                </c:pt>
                <c:pt idx="13">
                  <c:v>2.5499209713921379E-2</c:v>
                </c:pt>
                <c:pt idx="14">
                  <c:v>1.5887544888991054E-2</c:v>
                </c:pt>
                <c:pt idx="15">
                  <c:v>1.933167623377199E-2</c:v>
                </c:pt>
                <c:pt idx="16">
                  <c:v>2.7550986095996838E-2</c:v>
                </c:pt>
                <c:pt idx="17">
                  <c:v>2.6231892350704989E-2</c:v>
                </c:pt>
                <c:pt idx="18">
                  <c:v>2.3948350484692928E-2</c:v>
                </c:pt>
                <c:pt idx="19">
                  <c:v>1.5999584269334548E-2</c:v>
                </c:pt>
                <c:pt idx="20">
                  <c:v>1.7504252866696979E-2</c:v>
                </c:pt>
                <c:pt idx="21">
                  <c:v>2.5843960018298435E-2</c:v>
                </c:pt>
                <c:pt idx="22">
                  <c:v>1.8631786469234544E-2</c:v>
                </c:pt>
                <c:pt idx="23">
                  <c:v>2.9433803537096768E-2</c:v>
                </c:pt>
                <c:pt idx="24">
                  <c:v>1.869647296527991E-2</c:v>
                </c:pt>
                <c:pt idx="25">
                  <c:v>1.0600440929610143E-2</c:v>
                </c:pt>
                <c:pt idx="26">
                  <c:v>9.7498846609001093E-3</c:v>
                </c:pt>
                <c:pt idx="27">
                  <c:v>1.1326728860742971E-2</c:v>
                </c:pt>
                <c:pt idx="28">
                  <c:v>2.5565031665188379E-2</c:v>
                </c:pt>
                <c:pt idx="29">
                  <c:v>2.8974564675753288E-2</c:v>
                </c:pt>
                <c:pt idx="30">
                  <c:v>2.9925098443550433E-2</c:v>
                </c:pt>
                <c:pt idx="31">
                  <c:v>3.6543358016694429E-2</c:v>
                </c:pt>
                <c:pt idx="32">
                  <c:v>1.8281656615554646E-2</c:v>
                </c:pt>
                <c:pt idx="33">
                  <c:v>1.1475363170999767E-2</c:v>
                </c:pt>
                <c:pt idx="34">
                  <c:v>1.4625339453871303E-2</c:v>
                </c:pt>
                <c:pt idx="35">
                  <c:v>1.1687443805944669E-2</c:v>
                </c:pt>
                <c:pt idx="36">
                  <c:v>1.0850313611740088E-2</c:v>
                </c:pt>
                <c:pt idx="37">
                  <c:v>8.5706379453120759E-3</c:v>
                </c:pt>
                <c:pt idx="38">
                  <c:v>7.1440095405648453E-3</c:v>
                </c:pt>
                <c:pt idx="39">
                  <c:v>5.0098001459491816E-3</c:v>
                </c:pt>
              </c:numCache>
            </c:numRef>
          </c:val>
          <c:smooth val="1"/>
          <c:extLst>
            <c:ext xmlns:c16="http://schemas.microsoft.com/office/drawing/2014/chart" uri="{C3380CC4-5D6E-409C-BE32-E72D297353CC}">
              <c16:uniqueId val="{00000000-8D2C-443F-B8FD-B07F3836302A}"/>
            </c:ext>
          </c:extLst>
        </c:ser>
        <c:dLbls>
          <c:showLegendKey val="0"/>
          <c:showVal val="1"/>
          <c:showCatName val="0"/>
          <c:showSerName val="0"/>
          <c:showPercent val="0"/>
          <c:showBubbleSize val="0"/>
        </c:dLbls>
        <c:marker val="1"/>
        <c:smooth val="0"/>
        <c:axId val="1983661343"/>
        <c:axId val="1983660927"/>
      </c:lineChart>
      <c:catAx>
        <c:axId val="754246080"/>
        <c:scaling>
          <c:orientation val="minMax"/>
        </c:scaling>
        <c:delete val="0"/>
        <c:axPos val="b"/>
        <c:numFmt formatCode="[$-960429]yyyy\-mm\-dd;@" sourceLinked="0"/>
        <c:majorTickMark val="out"/>
        <c:minorTickMark val="none"/>
        <c:tickLblPos val="nextTo"/>
        <c:spPr>
          <a:noFill/>
          <a:ln w="9525" cap="flat" cmpd="sng" algn="ctr">
            <a:solidFill>
              <a:srgbClr val="082857"/>
            </a:solidFill>
            <a:round/>
          </a:ln>
          <a:effectLst/>
        </c:spPr>
        <c:txPr>
          <a:bodyPr rot="-4200000" vert="horz"/>
          <a:lstStyle/>
          <a:p>
            <a:pPr>
              <a:defRPr sz="3400">
                <a:latin typeface="IRANSans(FaNum) Light" panose="020B0506030804020204" pitchFamily="34" charset="-78"/>
                <a:cs typeface="IRANSans(FaNum) Light" panose="020B0506030804020204" pitchFamily="34" charset="-78"/>
              </a:defRPr>
            </a:pPr>
            <a:endParaRPr lang="en-US"/>
          </a:p>
        </c:txPr>
        <c:crossAx val="754246800"/>
        <c:crosses val="autoZero"/>
        <c:auto val="0"/>
        <c:lblAlgn val="ctr"/>
        <c:lblOffset val="100"/>
        <c:noMultiLvlLbl val="0"/>
      </c:catAx>
      <c:valAx>
        <c:axId val="754246800"/>
        <c:scaling>
          <c:orientation val="minMax"/>
        </c:scaling>
        <c:delete val="0"/>
        <c:axPos val="l"/>
        <c:majorGridlines>
          <c:spPr>
            <a:ln w="9525" cap="flat" cmpd="sng" algn="ctr">
              <a:solidFill>
                <a:schemeClr val="bg1">
                  <a:lumMod val="85000"/>
                </a:schemeClr>
              </a:solidFill>
              <a:round/>
            </a:ln>
            <a:effectLst/>
          </c:spPr>
        </c:majorGridlines>
        <c:title>
          <c:tx>
            <c:rich>
              <a:bodyPr rot="-5400000" vert="horz"/>
              <a:lstStyle/>
              <a:p>
                <a:pPr>
                  <a:defRPr sz="3600" b="0">
                    <a:latin typeface="IRANSans(FaNum) Bold" panose="020B0506030804020204" pitchFamily="34" charset="-78"/>
                    <a:cs typeface="IRANSans(FaNum) Bold" panose="020B0506030804020204" pitchFamily="34" charset="-78"/>
                  </a:defRPr>
                </a:pPr>
                <a:r>
                  <a:rPr lang="fa-IR" sz="3600" b="0">
                    <a:latin typeface="IRANSans(FaNum) Bold" panose="020B0506030804020204" pitchFamily="34" charset="-78"/>
                    <a:cs typeface="IRANSans(FaNum) Bold" panose="020B0506030804020204" pitchFamily="34" charset="-78"/>
                  </a:rPr>
                  <a:t>میلیارد تومان</a:t>
                </a:r>
                <a:endParaRPr lang="en-US" sz="3600" b="0">
                  <a:latin typeface="IRANSans(FaNum) Bold" panose="020B0506030804020204" pitchFamily="34" charset="-78"/>
                  <a:cs typeface="IRANSans(FaNum) Bold" panose="020B0506030804020204" pitchFamily="34" charset="-78"/>
                </a:endParaRPr>
              </a:p>
            </c:rich>
          </c:tx>
          <c:layout>
            <c:manualLayout>
              <c:xMode val="edge"/>
              <c:yMode val="edge"/>
              <c:x val="4.6450948681920812E-5"/>
              <c:y val="0.33003539330310983"/>
            </c:manualLayout>
          </c:layout>
          <c:overlay val="0"/>
          <c:spPr>
            <a:noFill/>
            <a:ln>
              <a:noFill/>
            </a:ln>
            <a:effectLst/>
          </c:spPr>
        </c:title>
        <c:numFmt formatCode="#,##0" sourceLinked="0"/>
        <c:majorTickMark val="out"/>
        <c:minorTickMark val="none"/>
        <c:tickLblPos val="nextTo"/>
        <c:spPr>
          <a:noFill/>
          <a:ln>
            <a:noFill/>
          </a:ln>
          <a:effectLst/>
        </c:spPr>
        <c:txPr>
          <a:bodyPr rot="-60000000" vert="horz"/>
          <a:lstStyle/>
          <a:p>
            <a:pPr>
              <a:defRPr sz="4000">
                <a:latin typeface="IRANSans(FaNum) Light" panose="020B0506030804020204" pitchFamily="34" charset="-78"/>
                <a:cs typeface="IRANSans(FaNum) Light" panose="020B0506030804020204" pitchFamily="34" charset="-78"/>
              </a:defRPr>
            </a:pPr>
            <a:endParaRPr lang="en-US"/>
          </a:p>
        </c:txPr>
        <c:crossAx val="754246080"/>
        <c:crosses val="autoZero"/>
        <c:crossBetween val="between"/>
      </c:valAx>
      <c:valAx>
        <c:axId val="1983660927"/>
        <c:scaling>
          <c:orientation val="minMax"/>
        </c:scaling>
        <c:delete val="0"/>
        <c:axPos val="r"/>
        <c:numFmt formatCode="0%" sourceLinked="1"/>
        <c:majorTickMark val="out"/>
        <c:minorTickMark val="none"/>
        <c:tickLblPos val="nextTo"/>
        <c:spPr>
          <a:ln>
            <a:noFill/>
          </a:ln>
        </c:spPr>
        <c:txPr>
          <a:bodyPr/>
          <a:lstStyle/>
          <a:p>
            <a:pPr>
              <a:defRPr sz="4000">
                <a:latin typeface="IRANSans(FaNum) Light" panose="020B0506030804020204" pitchFamily="34" charset="-78"/>
                <a:cs typeface="IRANSans(FaNum) Light" panose="020B0506030804020204" pitchFamily="34" charset="-78"/>
              </a:defRPr>
            </a:pPr>
            <a:endParaRPr lang="en-US"/>
          </a:p>
        </c:txPr>
        <c:crossAx val="1983661343"/>
        <c:crosses val="max"/>
        <c:crossBetween val="between"/>
      </c:valAx>
      <c:dateAx>
        <c:axId val="1983661343"/>
        <c:scaling>
          <c:orientation val="minMax"/>
        </c:scaling>
        <c:delete val="1"/>
        <c:axPos val="b"/>
        <c:numFmt formatCode="[$-960429]d\ mmmm\ yyyy;@" sourceLinked="1"/>
        <c:majorTickMark val="out"/>
        <c:minorTickMark val="none"/>
        <c:tickLblPos val="nextTo"/>
        <c:crossAx val="1983660927"/>
        <c:crosses val="autoZero"/>
        <c:auto val="1"/>
        <c:lblOffset val="100"/>
        <c:baseTimeUnit val="days"/>
      </c:dateAx>
      <c:spPr>
        <a:noFill/>
        <a:ln>
          <a:noFill/>
        </a:ln>
        <a:effectLst/>
      </c:spPr>
    </c:plotArea>
    <c:legend>
      <c:legendPos val="b"/>
      <c:layout>
        <c:manualLayout>
          <c:xMode val="edge"/>
          <c:yMode val="edge"/>
          <c:x val="0"/>
          <c:y val="0.93726673714307851"/>
          <c:w val="1"/>
          <c:h val="6.2733256349405811E-2"/>
        </c:manualLayout>
      </c:layout>
      <c:overlay val="1"/>
      <c:spPr>
        <a:noFill/>
        <a:ln>
          <a:noFill/>
        </a:ln>
        <a:effectLst/>
      </c:spPr>
      <c:txPr>
        <a:bodyPr rot="0" vert="horz"/>
        <a:lstStyle/>
        <a:p>
          <a:pPr rtl="1">
            <a:defRPr sz="4000">
              <a:latin typeface="IRANSans(FaNum) Bold" panose="020B0506030804020204" pitchFamily="34" charset="-78"/>
              <a:cs typeface="IRANSans(FaNum) Bold" panose="020B0506030804020204" pitchFamily="34" charset="-78"/>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4800">
          <a:solidFill>
            <a:srgbClr val="082857"/>
          </a:solidFill>
          <a:latin typeface="IPT Nazanin" panose="00000400000000000000" pitchFamily="2" charset="2"/>
          <a:cs typeface="IRAN Sans" panose="020B0400000000000000" pitchFamily="34" charset="-78"/>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[000-Ctrl.xlsm]36-Most-Returns!Pivot_C_Return_Most</c:name>
    <c:fmtId val="-1"/>
  </c:pivotSource>
  <c:chart>
    <c:autoTitleDeleted val="1"/>
    <c:view3D>
      <c:rotX val="0"/>
      <c:rotY val="0"/>
      <c:rAngAx val="0"/>
      <c:perspective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227070245123885"/>
          <c:y val="7.3640029008830744E-3"/>
          <c:w val="0.66794921205146074"/>
          <c:h val="0.9768646557520394"/>
        </c:manualLayout>
      </c:layout>
      <c:bar3DChart>
        <c:barDir val="bar"/>
        <c:grouping val="clustered"/>
        <c:varyColors val="0"/>
        <c:ser>
          <c:idx val="0"/>
          <c:order val="0"/>
          <c:tx>
            <c:strRef>
              <c:f>'36-Most-Returns'!$X$3</c:f>
              <c:strCache>
                <c:ptCount val="1"/>
                <c:pt idx="0">
                  <c:v>Total</c:v>
                </c:pt>
              </c:strCache>
            </c:strRef>
          </c:tx>
          <c:spPr>
            <a:solidFill>
              <a:srgbClr val="00B050"/>
            </a:solidFill>
            <a:ln>
              <a:noFill/>
            </a:ln>
            <a:effectLst/>
            <a:scene3d>
              <a:camera prst="orthographicFront"/>
              <a:lightRig rig="threePt" dir="t"/>
            </a:scene3d>
            <a:sp3d prstMaterial="flat">
              <a:bevelT w="381000" h="381000"/>
              <a:bevelB w="381000" h="381000"/>
            </a:sp3d>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4400" b="0" i="0" u="none" strike="noStrike" kern="1200" baseline="0">
                    <a:solidFill>
                      <a:srgbClr val="00B050"/>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'36-Most-Returns'!$W$4:$W$8</c:f>
              <c:strCache>
                <c:ptCount val="5"/>
                <c:pt idx="0">
                  <c:v>ضملت0107
37
2735</c:v>
                </c:pt>
                <c:pt idx="1">
                  <c:v>ضجار2038
58
1600</c:v>
                </c:pt>
                <c:pt idx="2">
                  <c:v>ضسپا1222
2
2800</c:v>
                </c:pt>
                <c:pt idx="3">
                  <c:v>ضخود0122
16
3250</c:v>
                </c:pt>
                <c:pt idx="4">
                  <c:v>ضسپا1221
2
2600</c:v>
                </c:pt>
              </c:strCache>
            </c:strRef>
          </c:cat>
          <c:val>
            <c:numRef>
              <c:f>'36-Most-Returns'!$X$4:$X$8</c:f>
              <c:numCache>
                <c:formatCode>0%</c:formatCode>
                <c:ptCount val="5"/>
                <c:pt idx="0">
                  <c:v>4.4615</c:v>
                </c:pt>
                <c:pt idx="1">
                  <c:v>3.2856999999999998</c:v>
                </c:pt>
                <c:pt idx="2">
                  <c:v>3</c:v>
                </c:pt>
                <c:pt idx="3">
                  <c:v>2.5484</c:v>
                </c:pt>
                <c:pt idx="4">
                  <c:v>1.9713999999999998</c:v>
                </c:pt>
              </c:numCache>
            </c:numRef>
          </c:val>
          <c:extLst>
            <c:ext xmlns:c16="http://schemas.microsoft.com/office/drawing/2014/chart" uri="{C3380CC4-5D6E-409C-BE32-E72D297353CC}">
              <c16:uniqueId val="{00000000-2CC4-402B-BEDD-AB9CF59E94D3}"/>
            </c:ext>
          </c:extLst>
        </c:ser>
        <c:dLbls>
          <c:showLegendKey val="0"/>
          <c:showVal val="0"/>
          <c:showCatName val="0"/>
          <c:showSerName val="0"/>
          <c:showPercent val="0"/>
          <c:showBubbleSize val="0"/>
        </c:dLbls>
        <c:gapWidth val="182"/>
        <c:shape val="box"/>
        <c:axId val="571525720"/>
        <c:axId val="571922280"/>
        <c:axId val="0"/>
      </c:bar3DChart>
      <c:catAx>
        <c:axId val="571525720"/>
        <c:scaling>
          <c:orientation val="maxMin"/>
        </c:scaling>
        <c:delete val="0"/>
        <c:axPos val="l"/>
        <c:numFmt formatCode="General" sourceLinked="1"/>
        <c:majorTickMark val="none"/>
        <c:minorTickMark val="none"/>
        <c:tickLblPos val="low"/>
        <c:spPr>
          <a:noFill/>
          <a:ln w="9525" cap="flat" cmpd="sng" algn="ctr">
            <a:noFill/>
            <a:round/>
          </a:ln>
          <a:effectLst/>
        </c:spPr>
        <c:txPr>
          <a:bodyPr rot="-60000000" spcFirstLastPara="1" vertOverflow="ellipsis" vert="horz" wrap="square" anchor="ctr" anchorCtr="1"/>
          <a:lstStyle/>
          <a:p>
            <a:pPr>
              <a:lnSpc>
                <a:spcPct val="75000"/>
              </a:lnSpc>
              <a:defRPr sz="32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571922280"/>
        <c:crosses val="autoZero"/>
        <c:auto val="1"/>
        <c:lblAlgn val="ctr"/>
        <c:lblOffset val="100"/>
        <c:noMultiLvlLbl val="0"/>
      </c:catAx>
      <c:valAx>
        <c:axId val="571922280"/>
        <c:scaling>
          <c:orientation val="minMax"/>
        </c:scaling>
        <c:delete val="0"/>
        <c:axPos val="t"/>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6000" b="0" i="0" u="none" strike="noStrike" kern="1200" baseline="0">
                <a:solidFill>
                  <a:schemeClr val="tx1">
                    <a:lumMod val="65000"/>
                    <a:lumOff val="35000"/>
                  </a:schemeClr>
                </a:solidFill>
                <a:latin typeface="IRANSans(FaNum) Bold" panose="020B0506030804020204" pitchFamily="34" charset="-78"/>
                <a:ea typeface="+mn-ea"/>
                <a:cs typeface="IRANSans(FaNum) Bold" panose="020B0506030804020204" pitchFamily="34" charset="-78"/>
              </a:defRPr>
            </a:pPr>
            <a:endParaRPr lang="en-US"/>
          </a:p>
        </c:txPr>
        <c:crossAx val="571525720"/>
        <c:crosses val="autoZero"/>
        <c:crossBetween val="between"/>
      </c:valAx>
      <c:spPr>
        <a:noFill/>
        <a:ln>
          <a:noFill/>
        </a:ln>
        <a:effectLst/>
      </c:spPr>
    </c:plotArea>
    <c:plotVisOnly val="1"/>
    <c:dispBlanksAs val="gap"/>
    <c:showDLblsOverMax val="0"/>
    <c:extLst/>
  </c:chart>
  <c:spPr>
    <a:noFill/>
    <a:ln>
      <a:noFill/>
    </a:ln>
    <a:effectLst/>
  </c:spPr>
  <c:txPr>
    <a:bodyPr/>
    <a:lstStyle/>
    <a:p>
      <a:pPr>
        <a:defRPr sz="6000">
          <a:latin typeface="IRANSans(FaNum) Bold" panose="020B0506030804020204" pitchFamily="34" charset="-78"/>
          <a:cs typeface="IRANSans(FaNum) Bold" panose="020B0506030804020204" pitchFamily="34" charset="-78"/>
        </a:defRPr>
      </a:pPr>
      <a:endParaRPr lang="en-US"/>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[000-Ctrl.xlsm]36-Most-Returns!Pivot_P_Return_Least</c:name>
    <c:fmtId val="-1"/>
  </c:pivotSource>
  <c:chart>
    <c:autoTitleDeleted val="1"/>
    <c:view3D>
      <c:rotX val="0"/>
      <c:rotY val="0"/>
      <c:rAngAx val="0"/>
      <c:perspective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5426682511063011"/>
          <c:y val="7.3612458970783558E-3"/>
          <c:w val="0.64071916908760496"/>
          <c:h val="0.99263875410292168"/>
        </c:manualLayout>
      </c:layout>
      <c:bar3DChart>
        <c:barDir val="bar"/>
        <c:grouping val="clustered"/>
        <c:varyColors val="0"/>
        <c:ser>
          <c:idx val="0"/>
          <c:order val="0"/>
          <c:tx>
            <c:strRef>
              <c:f>'36-Most-Returns'!$AG$3</c:f>
              <c:strCache>
                <c:ptCount val="1"/>
                <c:pt idx="0">
                  <c:v>Total</c:v>
                </c:pt>
              </c:strCache>
            </c:strRef>
          </c:tx>
          <c:spPr>
            <a:solidFill>
              <a:srgbClr val="C00000"/>
            </a:solidFill>
            <a:ln>
              <a:noFill/>
            </a:ln>
            <a:effectLst/>
            <a:scene3d>
              <a:camera prst="orthographicFront"/>
              <a:lightRig rig="threePt" dir="t"/>
            </a:scene3d>
            <a:sp3d prstMaterial="flat">
              <a:bevelT w="381000" h="381000"/>
              <a:bevelB w="381000" h="381000"/>
            </a:sp3d>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44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'36-Most-Returns'!$AF$4:$AF$8</c:f>
              <c:strCache>
                <c:ptCount val="5"/>
                <c:pt idx="0">
                  <c:v>طهرم1223
2
18000</c:v>
                </c:pt>
                <c:pt idx="1">
                  <c:v>طسپا1221
2
2600</c:v>
                </c:pt>
                <c:pt idx="2">
                  <c:v>طخود0121
16
3000</c:v>
                </c:pt>
                <c:pt idx="3">
                  <c:v>طخود0120
16
2800</c:v>
                </c:pt>
                <c:pt idx="4">
                  <c:v>طهرم1224
2
20000</c:v>
                </c:pt>
              </c:strCache>
            </c:strRef>
          </c:cat>
          <c:val>
            <c:numRef>
              <c:f>'36-Most-Returns'!$AG$4:$AG$8</c:f>
              <c:numCache>
                <c:formatCode>0%</c:formatCode>
                <c:ptCount val="5"/>
                <c:pt idx="0">
                  <c:v>0.83329999999999993</c:v>
                </c:pt>
                <c:pt idx="1">
                  <c:v>0.7581</c:v>
                </c:pt>
                <c:pt idx="2">
                  <c:v>0.75349999999999995</c:v>
                </c:pt>
                <c:pt idx="3">
                  <c:v>0.70590000000000008</c:v>
                </c:pt>
                <c:pt idx="4">
                  <c:v>0.64290000000000003</c:v>
                </c:pt>
              </c:numCache>
            </c:numRef>
          </c:val>
          <c:extLst>
            <c:ext xmlns:c16="http://schemas.microsoft.com/office/drawing/2014/chart" uri="{C3380CC4-5D6E-409C-BE32-E72D297353CC}">
              <c16:uniqueId val="{00000000-45BB-4BED-8757-2E63BCEDF341}"/>
            </c:ext>
          </c:extLst>
        </c:ser>
        <c:dLbls>
          <c:showLegendKey val="0"/>
          <c:showVal val="0"/>
          <c:showCatName val="0"/>
          <c:showSerName val="0"/>
          <c:showPercent val="0"/>
          <c:showBubbleSize val="0"/>
        </c:dLbls>
        <c:gapWidth val="182"/>
        <c:shape val="box"/>
        <c:axId val="571525720"/>
        <c:axId val="571922280"/>
        <c:axId val="0"/>
      </c:bar3DChart>
      <c:catAx>
        <c:axId val="571525720"/>
        <c:scaling>
          <c:orientation val="maxMin"/>
        </c:scaling>
        <c:delete val="0"/>
        <c:axPos val="r"/>
        <c:numFmt formatCode="General" sourceLinked="1"/>
        <c:majorTickMark val="none"/>
        <c:minorTickMark val="none"/>
        <c:tickLblPos val="low"/>
        <c:spPr>
          <a:noFill/>
          <a:ln w="9525" cap="flat" cmpd="sng" algn="ctr">
            <a:noFill/>
            <a:round/>
          </a:ln>
          <a:effectLst/>
        </c:spPr>
        <c:txPr>
          <a:bodyPr rot="-60000000" spcFirstLastPara="1" vertOverflow="ellipsis" vert="horz" wrap="square" anchor="ctr" anchorCtr="1"/>
          <a:lstStyle/>
          <a:p>
            <a:pPr>
              <a:lnSpc>
                <a:spcPct val="75000"/>
              </a:lnSpc>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571922280"/>
        <c:crosses val="autoZero"/>
        <c:auto val="1"/>
        <c:lblAlgn val="ctr"/>
        <c:lblOffset val="100"/>
        <c:noMultiLvlLbl val="0"/>
      </c:catAx>
      <c:valAx>
        <c:axId val="571922280"/>
        <c:scaling>
          <c:orientation val="maxMin"/>
        </c:scaling>
        <c:delete val="0"/>
        <c:axPos val="t"/>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6000" b="0" i="0" u="none" strike="noStrike" kern="1200" baseline="0">
                <a:solidFill>
                  <a:schemeClr val="tx1">
                    <a:lumMod val="65000"/>
                    <a:lumOff val="35000"/>
                  </a:schemeClr>
                </a:solidFill>
                <a:latin typeface="IRANSans(FaNum) Bold" panose="020B0506030804020204" pitchFamily="34" charset="-78"/>
                <a:ea typeface="+mn-ea"/>
                <a:cs typeface="IRANSans(FaNum) Bold" panose="020B0506030804020204" pitchFamily="34" charset="-78"/>
              </a:defRPr>
            </a:pPr>
            <a:endParaRPr lang="en-US"/>
          </a:p>
        </c:txPr>
        <c:crossAx val="571525720"/>
        <c:crosses val="autoZero"/>
        <c:crossBetween val="between"/>
      </c:valAx>
      <c:spPr>
        <a:noFill/>
        <a:ln>
          <a:noFill/>
        </a:ln>
        <a:effectLst/>
      </c:spPr>
    </c:plotArea>
    <c:plotVisOnly val="1"/>
    <c:dispBlanksAs val="gap"/>
    <c:showDLblsOverMax val="0"/>
    <c:extLst/>
  </c:chart>
  <c:spPr>
    <a:noFill/>
    <a:ln>
      <a:noFill/>
    </a:ln>
    <a:effectLst/>
  </c:spPr>
  <c:txPr>
    <a:bodyPr/>
    <a:lstStyle/>
    <a:p>
      <a:pPr>
        <a:defRPr sz="6000">
          <a:latin typeface="IRANSans(FaNum) Bold" panose="020B0506030804020204" pitchFamily="34" charset="-78"/>
          <a:cs typeface="IRANSans(FaNum) Bold" panose="020B0506030804020204" pitchFamily="34" charset="-78"/>
        </a:defRPr>
      </a:pPr>
      <a:endParaRPr lang="en-US"/>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[000-Ctrl.xlsm]36-Most-Returns!Pivot_P_Return_Most</c:name>
    <c:fmtId val="-1"/>
  </c:pivotSource>
  <c:chart>
    <c:autoTitleDeleted val="1"/>
    <c:view3D>
      <c:rotX val="0"/>
      <c:rotY val="0"/>
      <c:rAngAx val="0"/>
      <c:perspective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227070245123885"/>
          <c:y val="7.3640029008830744E-3"/>
          <c:w val="0.66794921205146074"/>
          <c:h val="0.9768646557520394"/>
        </c:manualLayout>
      </c:layout>
      <c:bar3DChart>
        <c:barDir val="bar"/>
        <c:grouping val="clustered"/>
        <c:varyColors val="0"/>
        <c:ser>
          <c:idx val="0"/>
          <c:order val="0"/>
          <c:tx>
            <c:strRef>
              <c:f>'36-Most-Returns'!$AD$3</c:f>
              <c:strCache>
                <c:ptCount val="1"/>
                <c:pt idx="0">
                  <c:v>Total</c:v>
                </c:pt>
              </c:strCache>
            </c:strRef>
          </c:tx>
          <c:spPr>
            <a:solidFill>
              <a:srgbClr val="00B050"/>
            </a:solidFill>
            <a:ln>
              <a:noFill/>
            </a:ln>
            <a:effectLst/>
            <a:scene3d>
              <a:camera prst="orthographicFront"/>
              <a:lightRig rig="threePt" dir="t"/>
            </a:scene3d>
            <a:sp3d prstMaterial="flat">
              <a:bevelT w="381000" h="381000"/>
              <a:bevelB w="381000" h="381000"/>
            </a:sp3d>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4400" b="0" i="0" u="none" strike="noStrike" kern="1200" baseline="0">
                    <a:solidFill>
                      <a:srgbClr val="00B050"/>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'36-Most-Returns'!$AC$4</c:f>
              <c:strCache>
                <c:ptCount val="1"/>
                <c:pt idx="0">
                  <c:v>طهرم0105
30
18000</c:v>
                </c:pt>
              </c:strCache>
            </c:strRef>
          </c:cat>
          <c:val>
            <c:numRef>
              <c:f>'36-Most-Returns'!$AD$4</c:f>
              <c:numCache>
                <c:formatCode>0%</c:formatCode>
                <c:ptCount val="1"/>
                <c:pt idx="0">
                  <c:v>0.79590000000000005</c:v>
                </c:pt>
              </c:numCache>
            </c:numRef>
          </c:val>
          <c:extLst>
            <c:ext xmlns:c16="http://schemas.microsoft.com/office/drawing/2014/chart" uri="{C3380CC4-5D6E-409C-BE32-E72D297353CC}">
              <c16:uniqueId val="{00000000-2CC4-402B-BEDD-AB9CF59E94D3}"/>
            </c:ext>
          </c:extLst>
        </c:ser>
        <c:dLbls>
          <c:showLegendKey val="0"/>
          <c:showVal val="0"/>
          <c:showCatName val="0"/>
          <c:showSerName val="0"/>
          <c:showPercent val="0"/>
          <c:showBubbleSize val="0"/>
        </c:dLbls>
        <c:gapWidth val="182"/>
        <c:shape val="box"/>
        <c:axId val="571525720"/>
        <c:axId val="571922280"/>
        <c:axId val="0"/>
      </c:bar3DChart>
      <c:catAx>
        <c:axId val="571525720"/>
        <c:scaling>
          <c:orientation val="maxMin"/>
        </c:scaling>
        <c:delete val="0"/>
        <c:axPos val="l"/>
        <c:numFmt formatCode="General" sourceLinked="1"/>
        <c:majorTickMark val="none"/>
        <c:minorTickMark val="none"/>
        <c:tickLblPos val="low"/>
        <c:spPr>
          <a:noFill/>
          <a:ln w="9525" cap="flat" cmpd="sng" algn="ctr">
            <a:noFill/>
            <a:round/>
          </a:ln>
          <a:effectLst/>
        </c:spPr>
        <c:txPr>
          <a:bodyPr rot="-60000000" spcFirstLastPara="1" vertOverflow="ellipsis" vert="horz" wrap="square" anchor="ctr" anchorCtr="1"/>
          <a:lstStyle/>
          <a:p>
            <a:pPr>
              <a:lnSpc>
                <a:spcPct val="75000"/>
              </a:lnSpc>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571922280"/>
        <c:crosses val="autoZero"/>
        <c:auto val="1"/>
        <c:lblAlgn val="ctr"/>
        <c:lblOffset val="100"/>
        <c:noMultiLvlLbl val="0"/>
      </c:catAx>
      <c:valAx>
        <c:axId val="571922280"/>
        <c:scaling>
          <c:orientation val="minMax"/>
        </c:scaling>
        <c:delete val="0"/>
        <c:axPos val="t"/>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6000" b="0" i="0" u="none" strike="noStrike" kern="1200" baseline="0">
                <a:solidFill>
                  <a:schemeClr val="tx1">
                    <a:lumMod val="65000"/>
                    <a:lumOff val="35000"/>
                  </a:schemeClr>
                </a:solidFill>
                <a:latin typeface="IRANSans(FaNum) Bold" panose="020B0506030804020204" pitchFamily="34" charset="-78"/>
                <a:ea typeface="+mn-ea"/>
                <a:cs typeface="IRANSans(FaNum) Bold" panose="020B0506030804020204" pitchFamily="34" charset="-78"/>
              </a:defRPr>
            </a:pPr>
            <a:endParaRPr lang="en-US"/>
          </a:p>
        </c:txPr>
        <c:crossAx val="571525720"/>
        <c:crosses val="autoZero"/>
        <c:crossBetween val="between"/>
      </c:valAx>
      <c:spPr>
        <a:noFill/>
        <a:ln>
          <a:noFill/>
        </a:ln>
        <a:effectLst/>
      </c:spPr>
    </c:plotArea>
    <c:plotVisOnly val="1"/>
    <c:dispBlanksAs val="gap"/>
    <c:showDLblsOverMax val="0"/>
    <c:extLst/>
  </c:chart>
  <c:spPr>
    <a:noFill/>
    <a:ln>
      <a:noFill/>
    </a:ln>
    <a:effectLst/>
  </c:spPr>
  <c:txPr>
    <a:bodyPr/>
    <a:lstStyle/>
    <a:p>
      <a:pPr>
        <a:defRPr sz="6000">
          <a:latin typeface="IRANSans(FaNum) Bold" panose="020B0506030804020204" pitchFamily="34" charset="-78"/>
          <a:cs typeface="IRANSans(FaNum) Bold" panose="020B0506030804020204" pitchFamily="34" charset="-78"/>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216019200556938E-2"/>
          <c:y val="0.1079978841930473"/>
          <c:w val="0.8602257253125617"/>
          <c:h val="0.59934271608906031"/>
        </c:manualLayout>
      </c:layout>
      <c:barChart>
        <c:barDir val="col"/>
        <c:grouping val="clustered"/>
        <c:varyColors val="0"/>
        <c:ser>
          <c:idx val="1"/>
          <c:order val="1"/>
          <c:tx>
            <c:strRef>
              <c:f>'12-Market-BS'!$AC$2</c:f>
              <c:strCache>
                <c:ptCount val="1"/>
                <c:pt idx="0">
                  <c:v>ارزش معاملات در زیان</c:v>
                </c:pt>
              </c:strCache>
            </c:strRef>
          </c:tx>
          <c:spPr>
            <a:solidFill>
              <a:srgbClr val="CE34AA"/>
            </a:solidFill>
            <a:ln>
              <a:noFill/>
            </a:ln>
            <a:effectLst/>
          </c:spPr>
          <c:invertIfNegative val="0"/>
          <c:cat>
            <c:numRef>
              <c:f>'12-Market-BS'!$X$3:$X$483</c:f>
              <c:numCache>
                <c:formatCode>[$-960429]d\ mmmm\ yyyy;@</c:formatCode>
                <c:ptCount val="481"/>
                <c:pt idx="0">
                  <c:v>44629</c:v>
                </c:pt>
                <c:pt idx="20">
                  <c:v>44664</c:v>
                </c:pt>
                <c:pt idx="40">
                  <c:v>44697</c:v>
                </c:pt>
                <c:pt idx="60">
                  <c:v>44727</c:v>
                </c:pt>
                <c:pt idx="80">
                  <c:v>44758</c:v>
                </c:pt>
                <c:pt idx="100">
                  <c:v>44789</c:v>
                </c:pt>
                <c:pt idx="120">
                  <c:v>44817</c:v>
                </c:pt>
                <c:pt idx="140">
                  <c:v>44851</c:v>
                </c:pt>
                <c:pt idx="160">
                  <c:v>44879</c:v>
                </c:pt>
                <c:pt idx="180">
                  <c:v>44907</c:v>
                </c:pt>
                <c:pt idx="200">
                  <c:v>44936</c:v>
                </c:pt>
                <c:pt idx="220">
                  <c:v>44969</c:v>
                </c:pt>
                <c:pt idx="240">
                  <c:v>44999</c:v>
                </c:pt>
                <c:pt idx="260">
                  <c:v>45035</c:v>
                </c:pt>
                <c:pt idx="280">
                  <c:v>45068</c:v>
                </c:pt>
                <c:pt idx="300">
                  <c:v>45098</c:v>
                </c:pt>
                <c:pt idx="320">
                  <c:v>45126</c:v>
                </c:pt>
                <c:pt idx="340">
                  <c:v>45157</c:v>
                </c:pt>
                <c:pt idx="360">
                  <c:v>45187</c:v>
                </c:pt>
                <c:pt idx="380">
                  <c:v>45217</c:v>
                </c:pt>
                <c:pt idx="400">
                  <c:v>45245</c:v>
                </c:pt>
                <c:pt idx="420">
                  <c:v>45273</c:v>
                </c:pt>
                <c:pt idx="440">
                  <c:v>45304</c:v>
                </c:pt>
                <c:pt idx="460">
                  <c:v>45332</c:v>
                </c:pt>
                <c:pt idx="480">
                  <c:v>45362</c:v>
                </c:pt>
              </c:numCache>
            </c:numRef>
          </c:cat>
          <c:val>
            <c:numRef>
              <c:f>'12-Market-BS'!$AC$3:$AC$483</c:f>
              <c:numCache>
                <c:formatCode>#,##0.0</c:formatCode>
                <c:ptCount val="481"/>
                <c:pt idx="0">
                  <c:v>-1.555185</c:v>
                </c:pt>
                <c:pt idx="1">
                  <c:v>-1.1586734999999999</c:v>
                </c:pt>
                <c:pt idx="2">
                  <c:v>-0.77568780000000004</c:v>
                </c:pt>
                <c:pt idx="3">
                  <c:v>-0.56857740000000001</c:v>
                </c:pt>
                <c:pt idx="4">
                  <c:v>-0.92999229999999999</c:v>
                </c:pt>
                <c:pt idx="5">
                  <c:v>-2.070879535</c:v>
                </c:pt>
                <c:pt idx="6">
                  <c:v>-3.6592417990000001</c:v>
                </c:pt>
                <c:pt idx="7">
                  <c:v>-1.9281250999999999</c:v>
                </c:pt>
                <c:pt idx="8">
                  <c:v>-1.3405845999999999</c:v>
                </c:pt>
                <c:pt idx="9">
                  <c:v>-1.5262903999999999</c:v>
                </c:pt>
                <c:pt idx="10">
                  <c:v>-2.3350548999999998</c:v>
                </c:pt>
                <c:pt idx="11">
                  <c:v>-3.9705208999999999</c:v>
                </c:pt>
                <c:pt idx="12">
                  <c:v>-1.5521172999999999</c:v>
                </c:pt>
                <c:pt idx="13">
                  <c:v>-1.1850501</c:v>
                </c:pt>
                <c:pt idx="14">
                  <c:v>-2.0848371999999999</c:v>
                </c:pt>
                <c:pt idx="15">
                  <c:v>-2.2969054</c:v>
                </c:pt>
                <c:pt idx="16">
                  <c:v>-4.0143252</c:v>
                </c:pt>
                <c:pt idx="17">
                  <c:v>-1.9316781000000001</c:v>
                </c:pt>
                <c:pt idx="18">
                  <c:v>-1.1572005999999999</c:v>
                </c:pt>
                <c:pt idx="19">
                  <c:v>-3.0099931999999998</c:v>
                </c:pt>
                <c:pt idx="20">
                  <c:v>-3.5699515000000002</c:v>
                </c:pt>
                <c:pt idx="21">
                  <c:v>-2.3762278999999999</c:v>
                </c:pt>
                <c:pt idx="22">
                  <c:v>-2.4551150000000002</c:v>
                </c:pt>
                <c:pt idx="23">
                  <c:v>-2.0598288</c:v>
                </c:pt>
                <c:pt idx="24">
                  <c:v>-2.0734876</c:v>
                </c:pt>
                <c:pt idx="25">
                  <c:v>-1.6731315019999999</c:v>
                </c:pt>
                <c:pt idx="26">
                  <c:v>-1.4836480999999999</c:v>
                </c:pt>
                <c:pt idx="27">
                  <c:v>-0.88560193399999998</c:v>
                </c:pt>
                <c:pt idx="28">
                  <c:v>-1.0616017010000001</c:v>
                </c:pt>
                <c:pt idx="29">
                  <c:v>-2.0883683</c:v>
                </c:pt>
                <c:pt idx="30">
                  <c:v>-1.8242765990000001</c:v>
                </c:pt>
                <c:pt idx="31">
                  <c:v>-1.3645010399999999</c:v>
                </c:pt>
                <c:pt idx="32">
                  <c:v>-1.4461805000000001</c:v>
                </c:pt>
                <c:pt idx="33">
                  <c:v>-1.390012781</c:v>
                </c:pt>
                <c:pt idx="34">
                  <c:v>-1.55093492</c:v>
                </c:pt>
                <c:pt idx="35">
                  <c:v>-1.905681301</c:v>
                </c:pt>
                <c:pt idx="36">
                  <c:v>-0.85234120000000002</c:v>
                </c:pt>
                <c:pt idx="37">
                  <c:v>-1.2891406000000001</c:v>
                </c:pt>
                <c:pt idx="38">
                  <c:v>-1.23744685</c:v>
                </c:pt>
                <c:pt idx="39">
                  <c:v>-1.5012620800000001</c:v>
                </c:pt>
                <c:pt idx="40">
                  <c:v>-1.0379438009999999</c:v>
                </c:pt>
                <c:pt idx="41">
                  <c:v>-0.67693859999999995</c:v>
                </c:pt>
                <c:pt idx="42">
                  <c:v>-1.0783182</c:v>
                </c:pt>
                <c:pt idx="43">
                  <c:v>-0.947265201</c:v>
                </c:pt>
                <c:pt idx="44">
                  <c:v>-0.81672730000000004</c:v>
                </c:pt>
                <c:pt idx="45">
                  <c:v>-1.0056935</c:v>
                </c:pt>
                <c:pt idx="46">
                  <c:v>-0.53157589999999999</c:v>
                </c:pt>
                <c:pt idx="47">
                  <c:v>-0.38559199999999999</c:v>
                </c:pt>
                <c:pt idx="48">
                  <c:v>-1.0431636</c:v>
                </c:pt>
                <c:pt idx="49">
                  <c:v>-1.63898305</c:v>
                </c:pt>
                <c:pt idx="50">
                  <c:v>-0.99294529600000003</c:v>
                </c:pt>
                <c:pt idx="51">
                  <c:v>-1.0073825679999999</c:v>
                </c:pt>
                <c:pt idx="52">
                  <c:v>-1.2242472</c:v>
                </c:pt>
                <c:pt idx="53">
                  <c:v>-0.46781810000000001</c:v>
                </c:pt>
                <c:pt idx="54">
                  <c:v>-0.53969886</c:v>
                </c:pt>
                <c:pt idx="55">
                  <c:v>-1.6717595000000001</c:v>
                </c:pt>
                <c:pt idx="56">
                  <c:v>-0.90268109900000004</c:v>
                </c:pt>
                <c:pt idx="57">
                  <c:v>-1.532943704</c:v>
                </c:pt>
                <c:pt idx="58">
                  <c:v>-0.60805399999999998</c:v>
                </c:pt>
                <c:pt idx="59">
                  <c:v>-0.58251560000000002</c:v>
                </c:pt>
                <c:pt idx="60">
                  <c:v>-0.50957357999999997</c:v>
                </c:pt>
                <c:pt idx="61">
                  <c:v>-1.1446511500000001</c:v>
                </c:pt>
                <c:pt idx="62">
                  <c:v>-0.87320855600000002</c:v>
                </c:pt>
                <c:pt idx="63">
                  <c:v>-0.92024724000000002</c:v>
                </c:pt>
                <c:pt idx="64">
                  <c:v>-0.76911267000000005</c:v>
                </c:pt>
                <c:pt idx="65">
                  <c:v>-1.042085865</c:v>
                </c:pt>
                <c:pt idx="66">
                  <c:v>-1.4241469</c:v>
                </c:pt>
                <c:pt idx="67">
                  <c:v>-1.5251910630000001</c:v>
                </c:pt>
                <c:pt idx="68">
                  <c:v>-0.84925715960000003</c:v>
                </c:pt>
                <c:pt idx="69">
                  <c:v>-0.92010286200000002</c:v>
                </c:pt>
                <c:pt idx="70">
                  <c:v>-0.82517960000000001</c:v>
                </c:pt>
                <c:pt idx="71">
                  <c:v>-1.1931387019999999</c:v>
                </c:pt>
                <c:pt idx="72">
                  <c:v>-0.79555717000000004</c:v>
                </c:pt>
                <c:pt idx="73">
                  <c:v>-1.318466036</c:v>
                </c:pt>
                <c:pt idx="74">
                  <c:v>-0.61940244799999999</c:v>
                </c:pt>
                <c:pt idx="75">
                  <c:v>-0.91458702800000002</c:v>
                </c:pt>
                <c:pt idx="76">
                  <c:v>-1.8773535852000001</c:v>
                </c:pt>
                <c:pt idx="77">
                  <c:v>-1.8735889446</c:v>
                </c:pt>
                <c:pt idx="78">
                  <c:v>-1.1352927808</c:v>
                </c:pt>
                <c:pt idx="79">
                  <c:v>-0.56421627600000002</c:v>
                </c:pt>
                <c:pt idx="80">
                  <c:v>-2.1210946867999998</c:v>
                </c:pt>
                <c:pt idx="81">
                  <c:v>-0.20556020620000001</c:v>
                </c:pt>
                <c:pt idx="82">
                  <c:v>-0.16077440100000001</c:v>
                </c:pt>
                <c:pt idx="83">
                  <c:v>-0.70834012899999999</c:v>
                </c:pt>
                <c:pt idx="84">
                  <c:v>-1.7737322148000001</c:v>
                </c:pt>
                <c:pt idx="85">
                  <c:v>-1.3492478511999999</c:v>
                </c:pt>
                <c:pt idx="86">
                  <c:v>-1.7188075089999999</c:v>
                </c:pt>
                <c:pt idx="87">
                  <c:v>-1.7259584400000001</c:v>
                </c:pt>
                <c:pt idx="88">
                  <c:v>-1.4171889369999999</c:v>
                </c:pt>
                <c:pt idx="89">
                  <c:v>-0.76045735999999997</c:v>
                </c:pt>
                <c:pt idx="90">
                  <c:v>-1.6098656</c:v>
                </c:pt>
                <c:pt idx="91">
                  <c:v>-0.95107366000000004</c:v>
                </c:pt>
                <c:pt idx="92">
                  <c:v>-1.0830849</c:v>
                </c:pt>
                <c:pt idx="93">
                  <c:v>-0.76010610000000001</c:v>
                </c:pt>
                <c:pt idx="94">
                  <c:v>-1.85054669</c:v>
                </c:pt>
                <c:pt idx="95">
                  <c:v>-1.4165154105</c:v>
                </c:pt>
                <c:pt idx="96">
                  <c:v>-0.94561295700000003</c:v>
                </c:pt>
                <c:pt idx="97">
                  <c:v>-2.1253219959999998</c:v>
                </c:pt>
                <c:pt idx="98">
                  <c:v>-1.2875915</c:v>
                </c:pt>
                <c:pt idx="99">
                  <c:v>-1.5629561999999999</c:v>
                </c:pt>
                <c:pt idx="100">
                  <c:v>-2.483254659</c:v>
                </c:pt>
                <c:pt idx="101">
                  <c:v>-2.8147776329999998</c:v>
                </c:pt>
                <c:pt idx="102">
                  <c:v>-3.6936920899999999</c:v>
                </c:pt>
                <c:pt idx="103">
                  <c:v>-4.1888189750000002</c:v>
                </c:pt>
                <c:pt idx="104">
                  <c:v>-3.2946966176000001</c:v>
                </c:pt>
                <c:pt idx="105">
                  <c:v>-3.2373737398000002</c:v>
                </c:pt>
                <c:pt idx="106">
                  <c:v>-4.2608720480000004</c:v>
                </c:pt>
                <c:pt idx="107">
                  <c:v>-3.23038268</c:v>
                </c:pt>
                <c:pt idx="108">
                  <c:v>-5.5247742989999997</c:v>
                </c:pt>
                <c:pt idx="109">
                  <c:v>-2.6416512999999999</c:v>
                </c:pt>
                <c:pt idx="110">
                  <c:v>-3.4756385943999999</c:v>
                </c:pt>
                <c:pt idx="111">
                  <c:v>-2.944274209</c:v>
                </c:pt>
                <c:pt idx="112">
                  <c:v>-2.9565825999999999</c:v>
                </c:pt>
                <c:pt idx="113">
                  <c:v>-2.5083569284</c:v>
                </c:pt>
                <c:pt idx="114">
                  <c:v>-2.5865661049000002</c:v>
                </c:pt>
                <c:pt idx="115">
                  <c:v>-2.1926045699999999</c:v>
                </c:pt>
                <c:pt idx="116">
                  <c:v>-2.0089896505999998</c:v>
                </c:pt>
                <c:pt idx="117">
                  <c:v>-3.4444037026999998</c:v>
                </c:pt>
                <c:pt idx="118">
                  <c:v>-4.2666523675999999</c:v>
                </c:pt>
                <c:pt idx="119">
                  <c:v>-4.7273507480000001</c:v>
                </c:pt>
                <c:pt idx="120">
                  <c:v>-1.9112513959999999</c:v>
                </c:pt>
                <c:pt idx="121">
                  <c:v>-1.5603016999999999</c:v>
                </c:pt>
                <c:pt idx="122">
                  <c:v>-1.7097068822000001</c:v>
                </c:pt>
                <c:pt idx="123">
                  <c:v>-2.4056744202</c:v>
                </c:pt>
                <c:pt idx="124">
                  <c:v>-2.9956318940000002</c:v>
                </c:pt>
                <c:pt idx="125">
                  <c:v>-3.9028836663000002</c:v>
                </c:pt>
                <c:pt idx="126">
                  <c:v>-5.1164529715000002</c:v>
                </c:pt>
                <c:pt idx="127">
                  <c:v>-7.2131173391000001</c:v>
                </c:pt>
                <c:pt idx="128">
                  <c:v>-2.2159730674999998</c:v>
                </c:pt>
                <c:pt idx="129">
                  <c:v>-5.8878774009999999</c:v>
                </c:pt>
                <c:pt idx="130">
                  <c:v>-9.3949463055999995</c:v>
                </c:pt>
                <c:pt idx="131">
                  <c:v>-4.9245975900000003</c:v>
                </c:pt>
                <c:pt idx="132">
                  <c:v>-6.36819515</c:v>
                </c:pt>
                <c:pt idx="133">
                  <c:v>-6.2606988308</c:v>
                </c:pt>
                <c:pt idx="134">
                  <c:v>-6.8615138727999998</c:v>
                </c:pt>
                <c:pt idx="135">
                  <c:v>-6.703133856</c:v>
                </c:pt>
                <c:pt idx="136">
                  <c:v>-6.7696967165000004</c:v>
                </c:pt>
                <c:pt idx="137">
                  <c:v>-6.1675396189000002</c:v>
                </c:pt>
                <c:pt idx="138">
                  <c:v>-8.1754755735</c:v>
                </c:pt>
                <c:pt idx="139">
                  <c:v>-8.1692338139</c:v>
                </c:pt>
                <c:pt idx="140">
                  <c:v>-7.6619572729999996</c:v>
                </c:pt>
                <c:pt idx="141">
                  <c:v>-5.4261470120000004</c:v>
                </c:pt>
                <c:pt idx="142">
                  <c:v>-7.069514517</c:v>
                </c:pt>
                <c:pt idx="143">
                  <c:v>-7.7126009240000002</c:v>
                </c:pt>
                <c:pt idx="144">
                  <c:v>-9.9433828339999994</c:v>
                </c:pt>
                <c:pt idx="145">
                  <c:v>-9.5514159900000006</c:v>
                </c:pt>
                <c:pt idx="146">
                  <c:v>-7.6165519079999999</c:v>
                </c:pt>
                <c:pt idx="147">
                  <c:v>-10.187127135000001</c:v>
                </c:pt>
                <c:pt idx="148">
                  <c:v>-5.3677503562000002</c:v>
                </c:pt>
                <c:pt idx="149">
                  <c:v>-9.3825895020000001</c:v>
                </c:pt>
                <c:pt idx="150">
                  <c:v>-10.780281161</c:v>
                </c:pt>
                <c:pt idx="151">
                  <c:v>-9.5813209829999995</c:v>
                </c:pt>
                <c:pt idx="152">
                  <c:v>-8.6958560953999999</c:v>
                </c:pt>
                <c:pt idx="153">
                  <c:v>-12.922797791000001</c:v>
                </c:pt>
                <c:pt idx="154">
                  <c:v>-9.3606631060000005</c:v>
                </c:pt>
                <c:pt idx="155">
                  <c:v>-14.271910218</c:v>
                </c:pt>
                <c:pt idx="156">
                  <c:v>-11.527064599999999</c:v>
                </c:pt>
                <c:pt idx="157">
                  <c:v>-9.1893781218000008</c:v>
                </c:pt>
                <c:pt idx="158">
                  <c:v>-8.5618169999999996</c:v>
                </c:pt>
                <c:pt idx="159">
                  <c:v>-14.827728045000001</c:v>
                </c:pt>
                <c:pt idx="160">
                  <c:v>-9.8855679999999992</c:v>
                </c:pt>
                <c:pt idx="161">
                  <c:v>-9.3373119435999996</c:v>
                </c:pt>
                <c:pt idx="162">
                  <c:v>-10.42776192</c:v>
                </c:pt>
                <c:pt idx="163">
                  <c:v>-13.1807006</c:v>
                </c:pt>
                <c:pt idx="164">
                  <c:v>-19.293264199999999</c:v>
                </c:pt>
                <c:pt idx="165">
                  <c:v>-24.218099200000001</c:v>
                </c:pt>
                <c:pt idx="166">
                  <c:v>-31.741472699999999</c:v>
                </c:pt>
                <c:pt idx="167">
                  <c:v>-24.15571284</c:v>
                </c:pt>
                <c:pt idx="168">
                  <c:v>-26.427706864000001</c:v>
                </c:pt>
                <c:pt idx="169">
                  <c:v>-28.621660899999998</c:v>
                </c:pt>
                <c:pt idx="170">
                  <c:v>-26.629655640999999</c:v>
                </c:pt>
                <c:pt idx="171">
                  <c:v>-20.785198139199998</c:v>
                </c:pt>
                <c:pt idx="172">
                  <c:v>-12.7389545016</c:v>
                </c:pt>
                <c:pt idx="173">
                  <c:v>-15.4724943896</c:v>
                </c:pt>
                <c:pt idx="174">
                  <c:v>-19.051057664399998</c:v>
                </c:pt>
                <c:pt idx="175">
                  <c:v>-12.836391025199999</c:v>
                </c:pt>
                <c:pt idx="176">
                  <c:v>-17.624792128799999</c:v>
                </c:pt>
                <c:pt idx="177">
                  <c:v>-18.586231242</c:v>
                </c:pt>
                <c:pt idx="178">
                  <c:v>-13.2939960816</c:v>
                </c:pt>
                <c:pt idx="179">
                  <c:v>-11.602022272399999</c:v>
                </c:pt>
                <c:pt idx="180">
                  <c:v>-10.571792157999999</c:v>
                </c:pt>
                <c:pt idx="181">
                  <c:v>-10.1542260492</c:v>
                </c:pt>
                <c:pt idx="182">
                  <c:v>-5.2224657172000004</c:v>
                </c:pt>
                <c:pt idx="183">
                  <c:v>-2.7931613446000001</c:v>
                </c:pt>
                <c:pt idx="184">
                  <c:v>-6.1951576183999997</c:v>
                </c:pt>
                <c:pt idx="185">
                  <c:v>-12.305777771200001</c:v>
                </c:pt>
                <c:pt idx="186">
                  <c:v>-14.9934213892</c:v>
                </c:pt>
                <c:pt idx="187">
                  <c:v>-9.8100984802000006</c:v>
                </c:pt>
                <c:pt idx="188">
                  <c:v>-7.9436234920000004</c:v>
                </c:pt>
                <c:pt idx="189">
                  <c:v>-11.456744951999999</c:v>
                </c:pt>
                <c:pt idx="190">
                  <c:v>-11.726955836</c:v>
                </c:pt>
                <c:pt idx="191">
                  <c:v>-13.4985281028</c:v>
                </c:pt>
                <c:pt idx="192">
                  <c:v>-14.757379348200001</c:v>
                </c:pt>
                <c:pt idx="193">
                  <c:v>-14.6450095598</c:v>
                </c:pt>
                <c:pt idx="194">
                  <c:v>-21.566369154</c:v>
                </c:pt>
                <c:pt idx="195">
                  <c:v>-31.237173550400001</c:v>
                </c:pt>
                <c:pt idx="196">
                  <c:v>-18.729971580800001</c:v>
                </c:pt>
                <c:pt idx="197">
                  <c:v>-23.963227523400001</c:v>
                </c:pt>
                <c:pt idx="198">
                  <c:v>-30.7523126888</c:v>
                </c:pt>
                <c:pt idx="199">
                  <c:v>-23.1086751992</c:v>
                </c:pt>
                <c:pt idx="200">
                  <c:v>-18.478141557200001</c:v>
                </c:pt>
                <c:pt idx="201">
                  <c:v>-24.959408272000001</c:v>
                </c:pt>
                <c:pt idx="202">
                  <c:v>-6.7115285607999997</c:v>
                </c:pt>
                <c:pt idx="203">
                  <c:v>-11.243970951</c:v>
                </c:pt>
                <c:pt idx="204">
                  <c:v>-15.140851344</c:v>
                </c:pt>
                <c:pt idx="205">
                  <c:v>-13.2902272592</c:v>
                </c:pt>
                <c:pt idx="206">
                  <c:v>-20.795812128400001</c:v>
                </c:pt>
                <c:pt idx="207">
                  <c:v>-21.266301328400001</c:v>
                </c:pt>
                <c:pt idx="208">
                  <c:v>-26.4984452556</c:v>
                </c:pt>
                <c:pt idx="209">
                  <c:v>-13.324623068999999</c:v>
                </c:pt>
                <c:pt idx="210">
                  <c:v>-14.2299372782</c:v>
                </c:pt>
                <c:pt idx="211">
                  <c:v>-14.229159504</c:v>
                </c:pt>
                <c:pt idx="212">
                  <c:v>-10.265901272500001</c:v>
                </c:pt>
                <c:pt idx="213">
                  <c:v>-12.274371772</c:v>
                </c:pt>
                <c:pt idx="214">
                  <c:v>-12.4668266978</c:v>
                </c:pt>
                <c:pt idx="215">
                  <c:v>-8.4078277000000003</c:v>
                </c:pt>
                <c:pt idx="216">
                  <c:v>-9.3618857549999994</c:v>
                </c:pt>
                <c:pt idx="217">
                  <c:v>-4.4774981191999998</c:v>
                </c:pt>
                <c:pt idx="218">
                  <c:v>-5.7852945236000002</c:v>
                </c:pt>
                <c:pt idx="219">
                  <c:v>-6.3507985551999999</c:v>
                </c:pt>
                <c:pt idx="220">
                  <c:v>-5.5585803171999997</c:v>
                </c:pt>
                <c:pt idx="221">
                  <c:v>-3.5276317204000001</c:v>
                </c:pt>
                <c:pt idx="222">
                  <c:v>-9.3221103765999995</c:v>
                </c:pt>
                <c:pt idx="223">
                  <c:v>-4.6484936807999997</c:v>
                </c:pt>
                <c:pt idx="224">
                  <c:v>-7.8156932130000003</c:v>
                </c:pt>
                <c:pt idx="225">
                  <c:v>-12.9039107102</c:v>
                </c:pt>
                <c:pt idx="226">
                  <c:v>-12.4568391418</c:v>
                </c:pt>
                <c:pt idx="227">
                  <c:v>-14.084581699799999</c:v>
                </c:pt>
                <c:pt idx="228">
                  <c:v>-22.969504544199999</c:v>
                </c:pt>
                <c:pt idx="229">
                  <c:v>-22.068558445200001</c:v>
                </c:pt>
                <c:pt idx="230">
                  <c:v>-26.7759845183</c:v>
                </c:pt>
                <c:pt idx="231">
                  <c:v>-22.050207147199998</c:v>
                </c:pt>
                <c:pt idx="232">
                  <c:v>-20.265210367400002</c:v>
                </c:pt>
                <c:pt idx="233">
                  <c:v>-27.703834371799999</c:v>
                </c:pt>
                <c:pt idx="234">
                  <c:v>-27.3792486374</c:v>
                </c:pt>
                <c:pt idx="235">
                  <c:v>-23.973208799799998</c:v>
                </c:pt>
                <c:pt idx="236">
                  <c:v>-36.979413108999999</c:v>
                </c:pt>
                <c:pt idx="237">
                  <c:v>-24.608749957800001</c:v>
                </c:pt>
                <c:pt idx="238">
                  <c:v>-16.1668048873</c:v>
                </c:pt>
                <c:pt idx="239">
                  <c:v>-16.9825713609</c:v>
                </c:pt>
                <c:pt idx="240">
                  <c:v>-22.903140005600001</c:v>
                </c:pt>
                <c:pt idx="241">
                  <c:v>-29.472336396300001</c:v>
                </c:pt>
                <c:pt idx="242">
                  <c:v>-43.8710682428</c:v>
                </c:pt>
                <c:pt idx="243">
                  <c:v>-36.835324906799997</c:v>
                </c:pt>
                <c:pt idx="244">
                  <c:v>-25.0534701624</c:v>
                </c:pt>
                <c:pt idx="245">
                  <c:v>-30.678684499500001</c:v>
                </c:pt>
                <c:pt idx="246">
                  <c:v>-23.451289821300001</c:v>
                </c:pt>
                <c:pt idx="247">
                  <c:v>-27.990063175700001</c:v>
                </c:pt>
                <c:pt idx="248">
                  <c:v>-20.012660350099999</c:v>
                </c:pt>
                <c:pt idx="249">
                  <c:v>-21.998399852199999</c:v>
                </c:pt>
                <c:pt idx="250">
                  <c:v>-21.741448091399999</c:v>
                </c:pt>
                <c:pt idx="251">
                  <c:v>-27.895895658200001</c:v>
                </c:pt>
                <c:pt idx="252">
                  <c:v>-32.1090300774</c:v>
                </c:pt>
                <c:pt idx="253">
                  <c:v>-27.700528949900001</c:v>
                </c:pt>
                <c:pt idx="254">
                  <c:v>-28.498097141700001</c:v>
                </c:pt>
                <c:pt idx="255">
                  <c:v>-26.649256875300001</c:v>
                </c:pt>
                <c:pt idx="256">
                  <c:v>-27.697869210899999</c:v>
                </c:pt>
                <c:pt idx="257">
                  <c:v>-28.4542908984</c:v>
                </c:pt>
                <c:pt idx="258">
                  <c:v>-35.338950056199998</c:v>
                </c:pt>
                <c:pt idx="259">
                  <c:v>-34.340117575699999</c:v>
                </c:pt>
                <c:pt idx="260">
                  <c:v>-25.353981767499999</c:v>
                </c:pt>
                <c:pt idx="261">
                  <c:v>-23.5413925195</c:v>
                </c:pt>
                <c:pt idx="262">
                  <c:v>-9.0798627331000006</c:v>
                </c:pt>
                <c:pt idx="263">
                  <c:v>-33.248960311799998</c:v>
                </c:pt>
                <c:pt idx="264">
                  <c:v>-20.4252312715</c:v>
                </c:pt>
                <c:pt idx="265">
                  <c:v>-11.303884998299999</c:v>
                </c:pt>
                <c:pt idx="266">
                  <c:v>-22.9771896978</c:v>
                </c:pt>
                <c:pt idx="267">
                  <c:v>-14.518855047900001</c:v>
                </c:pt>
                <c:pt idx="268">
                  <c:v>-30.125191490599999</c:v>
                </c:pt>
                <c:pt idx="269">
                  <c:v>-38.081070810299998</c:v>
                </c:pt>
                <c:pt idx="270">
                  <c:v>-45.951305910800002</c:v>
                </c:pt>
                <c:pt idx="271">
                  <c:v>-43.378908509699997</c:v>
                </c:pt>
                <c:pt idx="272">
                  <c:v>-82.721847643000004</c:v>
                </c:pt>
                <c:pt idx="273">
                  <c:v>-53.016969357999997</c:v>
                </c:pt>
                <c:pt idx="274">
                  <c:v>-55.5074051482</c:v>
                </c:pt>
                <c:pt idx="275">
                  <c:v>-61.793903134099999</c:v>
                </c:pt>
                <c:pt idx="276">
                  <c:v>-47.924481267600001</c:v>
                </c:pt>
                <c:pt idx="277">
                  <c:v>-29.731400450300001</c:v>
                </c:pt>
                <c:pt idx="278">
                  <c:v>-29.933695754599999</c:v>
                </c:pt>
                <c:pt idx="279">
                  <c:v>-28.0425941544</c:v>
                </c:pt>
                <c:pt idx="280">
                  <c:v>-21.661266483399999</c:v>
                </c:pt>
                <c:pt idx="281">
                  <c:v>-27.514975122500001</c:v>
                </c:pt>
                <c:pt idx="282">
                  <c:v>-25.333190525300001</c:v>
                </c:pt>
                <c:pt idx="283">
                  <c:v>-28.489353197</c:v>
                </c:pt>
                <c:pt idx="284">
                  <c:v>-37.042020845000003</c:v>
                </c:pt>
                <c:pt idx="285">
                  <c:v>-25.272805420400001</c:v>
                </c:pt>
                <c:pt idx="286">
                  <c:v>-20.539880326900001</c:v>
                </c:pt>
                <c:pt idx="287">
                  <c:v>-28.096334992999999</c:v>
                </c:pt>
                <c:pt idx="288">
                  <c:v>-14.923513783100001</c:v>
                </c:pt>
                <c:pt idx="289">
                  <c:v>-28.803851455699998</c:v>
                </c:pt>
                <c:pt idx="290">
                  <c:v>-30.152286887300001</c:v>
                </c:pt>
                <c:pt idx="291">
                  <c:v>-25.0097375267</c:v>
                </c:pt>
                <c:pt idx="292">
                  <c:v>-25.379193769</c:v>
                </c:pt>
                <c:pt idx="293">
                  <c:v>-36.836373299400002</c:v>
                </c:pt>
                <c:pt idx="294">
                  <c:v>-27.4878599834</c:v>
                </c:pt>
                <c:pt idx="295">
                  <c:v>-25.717541338499998</c:v>
                </c:pt>
                <c:pt idx="296">
                  <c:v>-23.544553745399998</c:v>
                </c:pt>
                <c:pt idx="297">
                  <c:v>-28.756786054599999</c:v>
                </c:pt>
                <c:pt idx="298">
                  <c:v>-20.385826467899999</c:v>
                </c:pt>
                <c:pt idx="299">
                  <c:v>-15.654946502</c:v>
                </c:pt>
                <c:pt idx="300">
                  <c:v>-16.077368810999999</c:v>
                </c:pt>
                <c:pt idx="301">
                  <c:v>-13.139061333000001</c:v>
                </c:pt>
                <c:pt idx="302">
                  <c:v>-13.577012623</c:v>
                </c:pt>
                <c:pt idx="303">
                  <c:v>-11.118766020000001</c:v>
                </c:pt>
                <c:pt idx="304">
                  <c:v>-21.400595714000001</c:v>
                </c:pt>
                <c:pt idx="305">
                  <c:v>-14.55781889</c:v>
                </c:pt>
                <c:pt idx="306">
                  <c:v>-10.386508493999999</c:v>
                </c:pt>
                <c:pt idx="307">
                  <c:v>-15.7751630988</c:v>
                </c:pt>
                <c:pt idx="308">
                  <c:v>-24.096309144599999</c:v>
                </c:pt>
                <c:pt idx="309">
                  <c:v>-23.632247532000001</c:v>
                </c:pt>
                <c:pt idx="310">
                  <c:v>-15.589674219999999</c:v>
                </c:pt>
                <c:pt idx="311">
                  <c:v>-13.215104935999999</c:v>
                </c:pt>
                <c:pt idx="312">
                  <c:v>-17.3051660002</c:v>
                </c:pt>
                <c:pt idx="313">
                  <c:v>-19.014740060200001</c:v>
                </c:pt>
                <c:pt idx="314">
                  <c:v>-36.513556728200001</c:v>
                </c:pt>
                <c:pt idx="315">
                  <c:v>-36.549659818000002</c:v>
                </c:pt>
                <c:pt idx="316">
                  <c:v>-30.948410025000001</c:v>
                </c:pt>
                <c:pt idx="317">
                  <c:v>-25.3930485058</c:v>
                </c:pt>
                <c:pt idx="318">
                  <c:v>-28.0607219364</c:v>
                </c:pt>
                <c:pt idx="319">
                  <c:v>-24.906727824800001</c:v>
                </c:pt>
                <c:pt idx="320">
                  <c:v>-19.999368413399999</c:v>
                </c:pt>
                <c:pt idx="321">
                  <c:v>-10.5036991326</c:v>
                </c:pt>
                <c:pt idx="322">
                  <c:v>-7.2546434884000002</c:v>
                </c:pt>
                <c:pt idx="323">
                  <c:v>-12.584163262000001</c:v>
                </c:pt>
                <c:pt idx="324">
                  <c:v>-10.820989333</c:v>
                </c:pt>
                <c:pt idx="325">
                  <c:v>-13.324247853399999</c:v>
                </c:pt>
                <c:pt idx="326">
                  <c:v>-11.290370706199999</c:v>
                </c:pt>
                <c:pt idx="327">
                  <c:v>-15.543672384200001</c:v>
                </c:pt>
                <c:pt idx="328">
                  <c:v>-15.356574866000001</c:v>
                </c:pt>
                <c:pt idx="329">
                  <c:v>-13.9584929668</c:v>
                </c:pt>
                <c:pt idx="330">
                  <c:v>-16.986119350700001</c:v>
                </c:pt>
                <c:pt idx="331">
                  <c:v>-13.899079144</c:v>
                </c:pt>
                <c:pt idx="332">
                  <c:v>-18.624250715199999</c:v>
                </c:pt>
                <c:pt idx="333">
                  <c:v>-18.673095706400002</c:v>
                </c:pt>
                <c:pt idx="334">
                  <c:v>-12.315074814400001</c:v>
                </c:pt>
                <c:pt idx="335">
                  <c:v>-23.290558539999999</c:v>
                </c:pt>
                <c:pt idx="336">
                  <c:v>-33.567085123399998</c:v>
                </c:pt>
                <c:pt idx="337">
                  <c:v>-23.420617837000002</c:v>
                </c:pt>
                <c:pt idx="338">
                  <c:v>-20.084826196000002</c:v>
                </c:pt>
                <c:pt idx="339">
                  <c:v>-8.180477432</c:v>
                </c:pt>
                <c:pt idx="340">
                  <c:v>-16.131533132000001</c:v>
                </c:pt>
                <c:pt idx="341">
                  <c:v>-17.1314607222</c:v>
                </c:pt>
                <c:pt idx="342">
                  <c:v>-17.447784170999999</c:v>
                </c:pt>
                <c:pt idx="343">
                  <c:v>-23.721510586400001</c:v>
                </c:pt>
                <c:pt idx="344">
                  <c:v>-27.319096161000001</c:v>
                </c:pt>
                <c:pt idx="345">
                  <c:v>-42.438397387000002</c:v>
                </c:pt>
                <c:pt idx="346">
                  <c:v>-26.348242959</c:v>
                </c:pt>
                <c:pt idx="347">
                  <c:v>-28.221296644999999</c:v>
                </c:pt>
                <c:pt idx="348">
                  <c:v>-23.996771859999999</c:v>
                </c:pt>
                <c:pt idx="349">
                  <c:v>-26.013084582600001</c:v>
                </c:pt>
                <c:pt idx="350">
                  <c:v>-30.481271700000001</c:v>
                </c:pt>
                <c:pt idx="351">
                  <c:v>-17.99083388</c:v>
                </c:pt>
                <c:pt idx="352">
                  <c:v>-41.333278339000003</c:v>
                </c:pt>
                <c:pt idx="353">
                  <c:v>-38.730975463</c:v>
                </c:pt>
                <c:pt idx="354">
                  <c:v>-25.997516599000001</c:v>
                </c:pt>
                <c:pt idx="355">
                  <c:v>-21.912724781000001</c:v>
                </c:pt>
                <c:pt idx="356">
                  <c:v>-21.021098156400001</c:v>
                </c:pt>
                <c:pt idx="357">
                  <c:v>-24.7705174518</c:v>
                </c:pt>
                <c:pt idx="358">
                  <c:v>-16.8698807</c:v>
                </c:pt>
                <c:pt idx="359">
                  <c:v>-27.784025311699999</c:v>
                </c:pt>
                <c:pt idx="360">
                  <c:v>-13.7160894</c:v>
                </c:pt>
                <c:pt idx="361">
                  <c:v>-13.4580553183</c:v>
                </c:pt>
                <c:pt idx="362">
                  <c:v>-12.0649497458</c:v>
                </c:pt>
                <c:pt idx="363">
                  <c:v>-17.450001735000001</c:v>
                </c:pt>
                <c:pt idx="364">
                  <c:v>-22.227090623999999</c:v>
                </c:pt>
                <c:pt idx="365">
                  <c:v>-18.890864653000001</c:v>
                </c:pt>
                <c:pt idx="366">
                  <c:v>-11.296413412</c:v>
                </c:pt>
                <c:pt idx="367">
                  <c:v>-16.059829305400001</c:v>
                </c:pt>
                <c:pt idx="368">
                  <c:v>-18.389043329500002</c:v>
                </c:pt>
                <c:pt idx="369">
                  <c:v>-21.858523049999999</c:v>
                </c:pt>
                <c:pt idx="370">
                  <c:v>-15.0659651</c:v>
                </c:pt>
                <c:pt idx="371">
                  <c:v>-19.4015808232</c:v>
                </c:pt>
                <c:pt idx="372">
                  <c:v>-19.172126058500002</c:v>
                </c:pt>
                <c:pt idx="373">
                  <c:v>-17.849001528799999</c:v>
                </c:pt>
                <c:pt idx="374">
                  <c:v>-22.702029528800001</c:v>
                </c:pt>
                <c:pt idx="375">
                  <c:v>-20.820714468999999</c:v>
                </c:pt>
                <c:pt idx="376">
                  <c:v>-41.929023594</c:v>
                </c:pt>
                <c:pt idx="377">
                  <c:v>-40.466293419000003</c:v>
                </c:pt>
                <c:pt idx="378">
                  <c:v>-31.7245405</c:v>
                </c:pt>
                <c:pt idx="379">
                  <c:v>-38.296595298</c:v>
                </c:pt>
                <c:pt idx="380">
                  <c:v>-54.413348608699998</c:v>
                </c:pt>
                <c:pt idx="381">
                  <c:v>-33.105480978999999</c:v>
                </c:pt>
                <c:pt idx="382">
                  <c:v>-23.566877792</c:v>
                </c:pt>
                <c:pt idx="383">
                  <c:v>-30.686334259999999</c:v>
                </c:pt>
                <c:pt idx="384">
                  <c:v>-30.538011456</c:v>
                </c:pt>
                <c:pt idx="385">
                  <c:v>-36.171259687999999</c:v>
                </c:pt>
                <c:pt idx="386">
                  <c:v>-38.404369234999997</c:v>
                </c:pt>
                <c:pt idx="387">
                  <c:v>-45.698730447999999</c:v>
                </c:pt>
                <c:pt idx="388">
                  <c:v>-56.519516506000002</c:v>
                </c:pt>
                <c:pt idx="389">
                  <c:v>-48.062510975999999</c:v>
                </c:pt>
                <c:pt idx="390">
                  <c:v>-36.575106339999998</c:v>
                </c:pt>
                <c:pt idx="391">
                  <c:v>-46.555128600000003</c:v>
                </c:pt>
                <c:pt idx="392">
                  <c:v>-45.275915900000001</c:v>
                </c:pt>
                <c:pt idx="393">
                  <c:v>-48.681374900999998</c:v>
                </c:pt>
                <c:pt idx="394">
                  <c:v>-32.486615190000002</c:v>
                </c:pt>
                <c:pt idx="395">
                  <c:v>-21.436375863999999</c:v>
                </c:pt>
                <c:pt idx="396">
                  <c:v>-18.923654222</c:v>
                </c:pt>
                <c:pt idx="397">
                  <c:v>-23.044200930999999</c:v>
                </c:pt>
                <c:pt idx="398">
                  <c:v>-28.007408359999999</c:v>
                </c:pt>
                <c:pt idx="399">
                  <c:v>-18.418222213</c:v>
                </c:pt>
                <c:pt idx="400">
                  <c:v>-42.764269585000001</c:v>
                </c:pt>
                <c:pt idx="401">
                  <c:v>-14.510108799999999</c:v>
                </c:pt>
                <c:pt idx="402">
                  <c:v>-20.481114583</c:v>
                </c:pt>
                <c:pt idx="403">
                  <c:v>-44.745142199999997</c:v>
                </c:pt>
                <c:pt idx="404">
                  <c:v>-10.605789356000001</c:v>
                </c:pt>
                <c:pt idx="405">
                  <c:v>-36.305244483000003</c:v>
                </c:pt>
                <c:pt idx="406">
                  <c:v>-25.505452399999999</c:v>
                </c:pt>
                <c:pt idx="407">
                  <c:v>-21.593174276999999</c:v>
                </c:pt>
                <c:pt idx="408">
                  <c:v>-19.969214934</c:v>
                </c:pt>
                <c:pt idx="409">
                  <c:v>-37.031622648999999</c:v>
                </c:pt>
                <c:pt idx="410">
                  <c:v>-30.35979085</c:v>
                </c:pt>
                <c:pt idx="411">
                  <c:v>-24.345287793000001</c:v>
                </c:pt>
                <c:pt idx="412">
                  <c:v>-45.573156900000001</c:v>
                </c:pt>
                <c:pt idx="413">
                  <c:v>-39.580987319999998</c:v>
                </c:pt>
                <c:pt idx="414">
                  <c:v>-35.804669031000003</c:v>
                </c:pt>
                <c:pt idx="415">
                  <c:v>-26.555080153999999</c:v>
                </c:pt>
                <c:pt idx="416">
                  <c:v>-18.846300155000002</c:v>
                </c:pt>
                <c:pt idx="417">
                  <c:v>-18.203177039</c:v>
                </c:pt>
                <c:pt idx="418">
                  <c:v>-20.3098302</c:v>
                </c:pt>
                <c:pt idx="419">
                  <c:v>-14.330982209</c:v>
                </c:pt>
                <c:pt idx="420">
                  <c:v>-21.193280557000001</c:v>
                </c:pt>
                <c:pt idx="421">
                  <c:v>-35.560857683000002</c:v>
                </c:pt>
                <c:pt idx="422">
                  <c:v>-28.9895031</c:v>
                </c:pt>
                <c:pt idx="423">
                  <c:v>-17.909175294000001</c:v>
                </c:pt>
                <c:pt idx="424">
                  <c:v>-17.127907450999999</c:v>
                </c:pt>
                <c:pt idx="425">
                  <c:v>-22.320834504</c:v>
                </c:pt>
                <c:pt idx="426">
                  <c:v>-29.569802246999998</c:v>
                </c:pt>
                <c:pt idx="427">
                  <c:v>-33.102653140999998</c:v>
                </c:pt>
                <c:pt idx="428">
                  <c:v>-25.530324081</c:v>
                </c:pt>
                <c:pt idx="429">
                  <c:v>-36.099322512000001</c:v>
                </c:pt>
                <c:pt idx="430">
                  <c:v>-41.106032704</c:v>
                </c:pt>
                <c:pt idx="431">
                  <c:v>-37.558348759499999</c:v>
                </c:pt>
                <c:pt idx="432">
                  <c:v>-30.233491553</c:v>
                </c:pt>
                <c:pt idx="433">
                  <c:v>-23.1796861505</c:v>
                </c:pt>
                <c:pt idx="434">
                  <c:v>-27.359350849999998</c:v>
                </c:pt>
                <c:pt idx="435">
                  <c:v>-39.118833533</c:v>
                </c:pt>
                <c:pt idx="436">
                  <c:v>-38.447787841500002</c:v>
                </c:pt>
                <c:pt idx="437">
                  <c:v>-29.119750222</c:v>
                </c:pt>
                <c:pt idx="438">
                  <c:v>-28.543027041999999</c:v>
                </c:pt>
                <c:pt idx="439">
                  <c:v>-66.294782507700006</c:v>
                </c:pt>
                <c:pt idx="440">
                  <c:v>-96.282777447499996</c:v>
                </c:pt>
                <c:pt idx="441">
                  <c:v>-79.882026077299997</c:v>
                </c:pt>
                <c:pt idx="442">
                  <c:v>-57.5926565404</c:v>
                </c:pt>
                <c:pt idx="443">
                  <c:v>-41.207637351099997</c:v>
                </c:pt>
                <c:pt idx="444">
                  <c:v>-39.335632027199999</c:v>
                </c:pt>
                <c:pt idx="445">
                  <c:v>-51.522657832900002</c:v>
                </c:pt>
                <c:pt idx="446">
                  <c:v>-43.727110943699998</c:v>
                </c:pt>
                <c:pt idx="447">
                  <c:v>-40.900540714100003</c:v>
                </c:pt>
                <c:pt idx="448">
                  <c:v>-31.348037373</c:v>
                </c:pt>
                <c:pt idx="449">
                  <c:v>-29.615982649599999</c:v>
                </c:pt>
                <c:pt idx="450">
                  <c:v>-26.286271572899999</c:v>
                </c:pt>
                <c:pt idx="451">
                  <c:v>-30.0074573196</c:v>
                </c:pt>
                <c:pt idx="452">
                  <c:v>-28.844883803599998</c:v>
                </c:pt>
                <c:pt idx="453">
                  <c:v>-20.745178686999999</c:v>
                </c:pt>
                <c:pt idx="454">
                  <c:v>-23.753659670699999</c:v>
                </c:pt>
                <c:pt idx="455">
                  <c:v>-35.264915590999998</c:v>
                </c:pt>
                <c:pt idx="456">
                  <c:v>-24.001976153000001</c:v>
                </c:pt>
                <c:pt idx="457">
                  <c:v>-22.501561753600001</c:v>
                </c:pt>
                <c:pt idx="458">
                  <c:v>-16.1064247059</c:v>
                </c:pt>
                <c:pt idx="459">
                  <c:v>-21.829367728400001</c:v>
                </c:pt>
                <c:pt idx="460">
                  <c:v>-16.720317999599999</c:v>
                </c:pt>
                <c:pt idx="461">
                  <c:v>-18.590684098800001</c:v>
                </c:pt>
                <c:pt idx="462">
                  <c:v>-14.6993258171</c:v>
                </c:pt>
                <c:pt idx="463">
                  <c:v>-15.955870169500001</c:v>
                </c:pt>
                <c:pt idx="464">
                  <c:v>-10.9233745289</c:v>
                </c:pt>
                <c:pt idx="465">
                  <c:v>-19.337652811000002</c:v>
                </c:pt>
                <c:pt idx="466">
                  <c:v>-18.0313230971</c:v>
                </c:pt>
                <c:pt idx="467">
                  <c:v>-15.541597271100001</c:v>
                </c:pt>
                <c:pt idx="468">
                  <c:v>-10.8269134835</c:v>
                </c:pt>
                <c:pt idx="469">
                  <c:v>-28.4584130454</c:v>
                </c:pt>
                <c:pt idx="470">
                  <c:v>-25.640965426899999</c:v>
                </c:pt>
                <c:pt idx="471">
                  <c:v>-38.234263823600003</c:v>
                </c:pt>
                <c:pt idx="472">
                  <c:v>-36.673265422999997</c:v>
                </c:pt>
                <c:pt idx="473">
                  <c:v>-80.0026401784</c:v>
                </c:pt>
                <c:pt idx="474">
                  <c:v>-44.357791446699999</c:v>
                </c:pt>
                <c:pt idx="475">
                  <c:v>-31.788585714100002</c:v>
                </c:pt>
                <c:pt idx="476">
                  <c:v>-34.514662504999997</c:v>
                </c:pt>
                <c:pt idx="477">
                  <c:v>-27.297442645699999</c:v>
                </c:pt>
                <c:pt idx="478">
                  <c:v>-15.315040874299999</c:v>
                </c:pt>
                <c:pt idx="479">
                  <c:v>-30.348821465899999</c:v>
                </c:pt>
                <c:pt idx="480">
                  <c:v>-22.720736628200001</c:v>
                </c:pt>
              </c:numCache>
            </c:numRef>
          </c:val>
          <c:extLst>
            <c:ext xmlns:c16="http://schemas.microsoft.com/office/drawing/2014/chart" uri="{C3380CC4-5D6E-409C-BE32-E72D297353CC}">
              <c16:uniqueId val="{00000000-2AF7-4637-918E-61C1A3E828FA}"/>
            </c:ext>
          </c:extLst>
        </c:ser>
        <c:ser>
          <c:idx val="2"/>
          <c:order val="2"/>
          <c:tx>
            <c:strRef>
              <c:f>'12-Market-BS'!$AD$2</c:f>
              <c:strCache>
                <c:ptCount val="1"/>
                <c:pt idx="0">
                  <c:v>ارزش معاملات در سود</c:v>
                </c:pt>
              </c:strCache>
            </c:strRef>
          </c:tx>
          <c:spPr>
            <a:solidFill>
              <a:srgbClr val="00B050"/>
            </a:solidFill>
            <a:ln>
              <a:noFill/>
            </a:ln>
            <a:effectLst/>
          </c:spPr>
          <c:invertIfNegative val="0"/>
          <c:cat>
            <c:numRef>
              <c:f>'12-Market-BS'!$X$3:$X$483</c:f>
              <c:numCache>
                <c:formatCode>[$-960429]d\ mmmm\ yyyy;@</c:formatCode>
                <c:ptCount val="481"/>
                <c:pt idx="0">
                  <c:v>44629</c:v>
                </c:pt>
                <c:pt idx="20">
                  <c:v>44664</c:v>
                </c:pt>
                <c:pt idx="40">
                  <c:v>44697</c:v>
                </c:pt>
                <c:pt idx="60">
                  <c:v>44727</c:v>
                </c:pt>
                <c:pt idx="80">
                  <c:v>44758</c:v>
                </c:pt>
                <c:pt idx="100">
                  <c:v>44789</c:v>
                </c:pt>
                <c:pt idx="120">
                  <c:v>44817</c:v>
                </c:pt>
                <c:pt idx="140">
                  <c:v>44851</c:v>
                </c:pt>
                <c:pt idx="160">
                  <c:v>44879</c:v>
                </c:pt>
                <c:pt idx="180">
                  <c:v>44907</c:v>
                </c:pt>
                <c:pt idx="200">
                  <c:v>44936</c:v>
                </c:pt>
                <c:pt idx="220">
                  <c:v>44969</c:v>
                </c:pt>
                <c:pt idx="240">
                  <c:v>44999</c:v>
                </c:pt>
                <c:pt idx="260">
                  <c:v>45035</c:v>
                </c:pt>
                <c:pt idx="280">
                  <c:v>45068</c:v>
                </c:pt>
                <c:pt idx="300">
                  <c:v>45098</c:v>
                </c:pt>
                <c:pt idx="320">
                  <c:v>45126</c:v>
                </c:pt>
                <c:pt idx="340">
                  <c:v>45157</c:v>
                </c:pt>
                <c:pt idx="360">
                  <c:v>45187</c:v>
                </c:pt>
                <c:pt idx="380">
                  <c:v>45217</c:v>
                </c:pt>
                <c:pt idx="400">
                  <c:v>45245</c:v>
                </c:pt>
                <c:pt idx="420">
                  <c:v>45273</c:v>
                </c:pt>
                <c:pt idx="440">
                  <c:v>45304</c:v>
                </c:pt>
                <c:pt idx="460">
                  <c:v>45332</c:v>
                </c:pt>
                <c:pt idx="480">
                  <c:v>45362</c:v>
                </c:pt>
              </c:numCache>
            </c:numRef>
          </c:cat>
          <c:val>
            <c:numRef>
              <c:f>'12-Market-BS'!$AD$3:$AD$483</c:f>
              <c:numCache>
                <c:formatCode>#,##0.0</c:formatCode>
                <c:ptCount val="481"/>
                <c:pt idx="0">
                  <c:v>4.8094682000000004</c:v>
                </c:pt>
                <c:pt idx="1">
                  <c:v>4.9220853</c:v>
                </c:pt>
                <c:pt idx="2">
                  <c:v>3.5288792</c:v>
                </c:pt>
                <c:pt idx="3">
                  <c:v>2.2415321000000001</c:v>
                </c:pt>
                <c:pt idx="4">
                  <c:v>3.2014882999999998</c:v>
                </c:pt>
                <c:pt idx="5">
                  <c:v>4.3755557500000002</c:v>
                </c:pt>
                <c:pt idx="6">
                  <c:v>4.2378464999999998</c:v>
                </c:pt>
                <c:pt idx="7">
                  <c:v>7.1583029099999997</c:v>
                </c:pt>
                <c:pt idx="8">
                  <c:v>9.3001679999999993</c:v>
                </c:pt>
                <c:pt idx="9">
                  <c:v>9.3322430000000001</c:v>
                </c:pt>
                <c:pt idx="10">
                  <c:v>7.6763080099999996</c:v>
                </c:pt>
                <c:pt idx="11">
                  <c:v>6.60634766</c:v>
                </c:pt>
                <c:pt idx="12">
                  <c:v>11.01352541</c:v>
                </c:pt>
                <c:pt idx="13">
                  <c:v>14.173456</c:v>
                </c:pt>
                <c:pt idx="14">
                  <c:v>12.857848260000001</c:v>
                </c:pt>
                <c:pt idx="15">
                  <c:v>9.8078131289999995</c:v>
                </c:pt>
                <c:pt idx="16">
                  <c:v>8.302501028</c:v>
                </c:pt>
                <c:pt idx="17">
                  <c:v>10.910354699999999</c:v>
                </c:pt>
                <c:pt idx="18">
                  <c:v>5.5665357000000002</c:v>
                </c:pt>
                <c:pt idx="19">
                  <c:v>4.3472616000000004</c:v>
                </c:pt>
                <c:pt idx="20">
                  <c:v>5.8614685</c:v>
                </c:pt>
                <c:pt idx="21">
                  <c:v>5.9925797000000003</c:v>
                </c:pt>
                <c:pt idx="22">
                  <c:v>4.6353734700000002</c:v>
                </c:pt>
                <c:pt idx="23">
                  <c:v>4.8148225499999997</c:v>
                </c:pt>
                <c:pt idx="24">
                  <c:v>6.0547860046000004</c:v>
                </c:pt>
                <c:pt idx="25">
                  <c:v>7.2807779025999997</c:v>
                </c:pt>
                <c:pt idx="26">
                  <c:v>8.5916183737999994</c:v>
                </c:pt>
                <c:pt idx="27">
                  <c:v>12.719843518799999</c:v>
                </c:pt>
                <c:pt idx="28">
                  <c:v>13.6873577062</c:v>
                </c:pt>
                <c:pt idx="29">
                  <c:v>15.36926383</c:v>
                </c:pt>
                <c:pt idx="30">
                  <c:v>9.6123472438000004</c:v>
                </c:pt>
                <c:pt idx="31">
                  <c:v>7.3949260596000004</c:v>
                </c:pt>
                <c:pt idx="32">
                  <c:v>7.0050641234000004</c:v>
                </c:pt>
                <c:pt idx="33">
                  <c:v>9.6556297075999993</c:v>
                </c:pt>
                <c:pt idx="34">
                  <c:v>8.1051798644000002</c:v>
                </c:pt>
                <c:pt idx="35">
                  <c:v>7.7132265155999997</c:v>
                </c:pt>
                <c:pt idx="36">
                  <c:v>6.4955662221999999</c:v>
                </c:pt>
                <c:pt idx="37">
                  <c:v>6.5069016446000001</c:v>
                </c:pt>
                <c:pt idx="38">
                  <c:v>6.6466741993999996</c:v>
                </c:pt>
                <c:pt idx="39">
                  <c:v>7.8196619902000002</c:v>
                </c:pt>
                <c:pt idx="40">
                  <c:v>7.652673031</c:v>
                </c:pt>
                <c:pt idx="41">
                  <c:v>5.0659326</c:v>
                </c:pt>
                <c:pt idx="42">
                  <c:v>6.9066619810000001</c:v>
                </c:pt>
                <c:pt idx="43">
                  <c:v>7.0008888010000003</c:v>
                </c:pt>
                <c:pt idx="44">
                  <c:v>4.5217923799999999</c:v>
                </c:pt>
                <c:pt idx="45">
                  <c:v>6.80638042</c:v>
                </c:pt>
                <c:pt idx="46">
                  <c:v>5.6639347459999998</c:v>
                </c:pt>
                <c:pt idx="47">
                  <c:v>9.6110094870000005</c:v>
                </c:pt>
                <c:pt idx="48">
                  <c:v>4.1928769150000003</c:v>
                </c:pt>
                <c:pt idx="49">
                  <c:v>4.7031019929999998</c:v>
                </c:pt>
                <c:pt idx="50">
                  <c:v>4.7382722030000002</c:v>
                </c:pt>
                <c:pt idx="51">
                  <c:v>2.541893585</c:v>
                </c:pt>
                <c:pt idx="52">
                  <c:v>1.980261424</c:v>
                </c:pt>
                <c:pt idx="53">
                  <c:v>2.8042606000000001</c:v>
                </c:pt>
                <c:pt idx="54">
                  <c:v>3.1566284630000001</c:v>
                </c:pt>
                <c:pt idx="55">
                  <c:v>3.5100699049999999</c:v>
                </c:pt>
                <c:pt idx="56">
                  <c:v>3.03904284</c:v>
                </c:pt>
                <c:pt idx="57">
                  <c:v>4.6836972499999998</c:v>
                </c:pt>
                <c:pt idx="58">
                  <c:v>5.6212734299999996</c:v>
                </c:pt>
                <c:pt idx="59">
                  <c:v>3.5259792999999999</c:v>
                </c:pt>
                <c:pt idx="60">
                  <c:v>3.9671495000000001</c:v>
                </c:pt>
                <c:pt idx="61">
                  <c:v>3.3718011190000001</c:v>
                </c:pt>
                <c:pt idx="62">
                  <c:v>2.8980851099999998</c:v>
                </c:pt>
                <c:pt idx="63">
                  <c:v>2.7515877299999998</c:v>
                </c:pt>
                <c:pt idx="64">
                  <c:v>3.5011164199999998</c:v>
                </c:pt>
                <c:pt idx="65">
                  <c:v>23.754503357000001</c:v>
                </c:pt>
                <c:pt idx="66">
                  <c:v>5.1668747079999999</c:v>
                </c:pt>
                <c:pt idx="67">
                  <c:v>5.6259520500000004</c:v>
                </c:pt>
                <c:pt idx="68">
                  <c:v>4.2865485899999998</c:v>
                </c:pt>
                <c:pt idx="69">
                  <c:v>3.41806315</c:v>
                </c:pt>
                <c:pt idx="70">
                  <c:v>7.9702248889999998</c:v>
                </c:pt>
                <c:pt idx="71">
                  <c:v>3.0541256384</c:v>
                </c:pt>
                <c:pt idx="72">
                  <c:v>5.7465630900000004</c:v>
                </c:pt>
                <c:pt idx="73">
                  <c:v>4.2773648</c:v>
                </c:pt>
                <c:pt idx="74">
                  <c:v>4.3976070890000001</c:v>
                </c:pt>
                <c:pt idx="75">
                  <c:v>3.4672860947999999</c:v>
                </c:pt>
                <c:pt idx="76">
                  <c:v>3.5017208696000002</c:v>
                </c:pt>
                <c:pt idx="77">
                  <c:v>2.9731641716000001</c:v>
                </c:pt>
                <c:pt idx="78">
                  <c:v>4.566662591</c:v>
                </c:pt>
                <c:pt idx="79">
                  <c:v>4.0048239949999997</c:v>
                </c:pt>
                <c:pt idx="80">
                  <c:v>3.2225440660000002</c:v>
                </c:pt>
                <c:pt idx="81">
                  <c:v>0.97009607779999996</c:v>
                </c:pt>
                <c:pt idx="82">
                  <c:v>0.60493778200000003</c:v>
                </c:pt>
                <c:pt idx="83">
                  <c:v>4.3632309239999998</c:v>
                </c:pt>
                <c:pt idx="84">
                  <c:v>3.8732781441999999</c:v>
                </c:pt>
                <c:pt idx="85">
                  <c:v>0.84804515960000004</c:v>
                </c:pt>
                <c:pt idx="86">
                  <c:v>2.5480949490000002</c:v>
                </c:pt>
                <c:pt idx="87">
                  <c:v>2.4070294946000002</c:v>
                </c:pt>
                <c:pt idx="88">
                  <c:v>2.6128889352</c:v>
                </c:pt>
                <c:pt idx="89">
                  <c:v>3.0649597169999998</c:v>
                </c:pt>
                <c:pt idx="90">
                  <c:v>4.3838216603999998</c:v>
                </c:pt>
                <c:pt idx="91">
                  <c:v>2.6303310999999998</c:v>
                </c:pt>
                <c:pt idx="92">
                  <c:v>1.9874113659999999</c:v>
                </c:pt>
                <c:pt idx="93">
                  <c:v>3.5016877726</c:v>
                </c:pt>
                <c:pt idx="94">
                  <c:v>4.0615008224000002</c:v>
                </c:pt>
                <c:pt idx="95">
                  <c:v>4.3656637182000004</c:v>
                </c:pt>
                <c:pt idx="96">
                  <c:v>7.2466463115000002</c:v>
                </c:pt>
                <c:pt idx="97">
                  <c:v>6.2152125325999998</c:v>
                </c:pt>
                <c:pt idx="98">
                  <c:v>6.8681896476000004</c:v>
                </c:pt>
                <c:pt idx="99">
                  <c:v>6.4831514978999998</c:v>
                </c:pt>
                <c:pt idx="100">
                  <c:v>7.2924035015999999</c:v>
                </c:pt>
                <c:pt idx="101">
                  <c:v>10.5541963466</c:v>
                </c:pt>
                <c:pt idx="102">
                  <c:v>8.9200857719000002</c:v>
                </c:pt>
                <c:pt idx="103">
                  <c:v>4.9237693053999996</c:v>
                </c:pt>
                <c:pt idx="104">
                  <c:v>6.6270333492000004</c:v>
                </c:pt>
                <c:pt idx="105">
                  <c:v>5.9484003151999998</c:v>
                </c:pt>
                <c:pt idx="106">
                  <c:v>9.7537303275999996</c:v>
                </c:pt>
                <c:pt idx="107">
                  <c:v>11.563479318500001</c:v>
                </c:pt>
                <c:pt idx="108">
                  <c:v>7.1985205783000001</c:v>
                </c:pt>
                <c:pt idx="109">
                  <c:v>4.0335228267999996</c:v>
                </c:pt>
                <c:pt idx="110">
                  <c:v>5.0703909131999998</c:v>
                </c:pt>
                <c:pt idx="111">
                  <c:v>9.7164574600000009</c:v>
                </c:pt>
                <c:pt idx="112">
                  <c:v>8.1885331259999994</c:v>
                </c:pt>
                <c:pt idx="113">
                  <c:v>4.0682979465000004</c:v>
                </c:pt>
                <c:pt idx="114">
                  <c:v>3.2564922498</c:v>
                </c:pt>
                <c:pt idx="115">
                  <c:v>3.0718614921</c:v>
                </c:pt>
                <c:pt idx="116">
                  <c:v>9.647316622</c:v>
                </c:pt>
                <c:pt idx="117">
                  <c:v>1.1195297457</c:v>
                </c:pt>
                <c:pt idx="118">
                  <c:v>1.8930057065999999</c:v>
                </c:pt>
                <c:pt idx="119">
                  <c:v>5.5337139936000002</c:v>
                </c:pt>
                <c:pt idx="120">
                  <c:v>13.4837262912</c:v>
                </c:pt>
                <c:pt idx="121">
                  <c:v>8.0653643224000007</c:v>
                </c:pt>
                <c:pt idx="122">
                  <c:v>3.2291205399999998</c:v>
                </c:pt>
                <c:pt idx="123">
                  <c:v>3.9071072739999999</c:v>
                </c:pt>
                <c:pt idx="124">
                  <c:v>1.8074222914</c:v>
                </c:pt>
                <c:pt idx="125">
                  <c:v>4.4945471250000004</c:v>
                </c:pt>
                <c:pt idx="126">
                  <c:v>1.451088757</c:v>
                </c:pt>
                <c:pt idx="127">
                  <c:v>11.385539475</c:v>
                </c:pt>
                <c:pt idx="128">
                  <c:v>14.559950489</c:v>
                </c:pt>
                <c:pt idx="129">
                  <c:v>3.3617413152000002</c:v>
                </c:pt>
                <c:pt idx="130">
                  <c:v>6.0537233148</c:v>
                </c:pt>
                <c:pt idx="131">
                  <c:v>3.7470843739999999</c:v>
                </c:pt>
                <c:pt idx="132">
                  <c:v>8.1986762308000003</c:v>
                </c:pt>
                <c:pt idx="133">
                  <c:v>9.9780671309999995</c:v>
                </c:pt>
                <c:pt idx="134">
                  <c:v>4.7183345104000001</c:v>
                </c:pt>
                <c:pt idx="135">
                  <c:v>13.807271689</c:v>
                </c:pt>
                <c:pt idx="136">
                  <c:v>9.6991894104000007</c:v>
                </c:pt>
                <c:pt idx="137">
                  <c:v>6.8801226621999998</c:v>
                </c:pt>
                <c:pt idx="138">
                  <c:v>6.9505068109000003</c:v>
                </c:pt>
                <c:pt idx="139">
                  <c:v>2.9341374155</c:v>
                </c:pt>
                <c:pt idx="140">
                  <c:v>13.0510012854</c:v>
                </c:pt>
                <c:pt idx="141">
                  <c:v>5.8624817709999997</c:v>
                </c:pt>
                <c:pt idx="142">
                  <c:v>6.2776740240000004</c:v>
                </c:pt>
                <c:pt idx="143">
                  <c:v>5.4725580194000001</c:v>
                </c:pt>
                <c:pt idx="144">
                  <c:v>8.5111678800000004</c:v>
                </c:pt>
                <c:pt idx="145">
                  <c:v>4.8948576641999999</c:v>
                </c:pt>
                <c:pt idx="146">
                  <c:v>5.3961345816000001</c:v>
                </c:pt>
                <c:pt idx="147">
                  <c:v>2.0001441949999998</c:v>
                </c:pt>
                <c:pt idx="148">
                  <c:v>3.0934308436000002</c:v>
                </c:pt>
                <c:pt idx="149">
                  <c:v>7.568797805</c:v>
                </c:pt>
                <c:pt idx="150">
                  <c:v>11.612035006999999</c:v>
                </c:pt>
                <c:pt idx="151">
                  <c:v>13.806098105</c:v>
                </c:pt>
                <c:pt idx="152">
                  <c:v>2.3116286281999998</c:v>
                </c:pt>
                <c:pt idx="153">
                  <c:v>12.320293465200001</c:v>
                </c:pt>
                <c:pt idx="154">
                  <c:v>26.922825015400001</c:v>
                </c:pt>
                <c:pt idx="155">
                  <c:v>38.590609340199997</c:v>
                </c:pt>
                <c:pt idx="156">
                  <c:v>40.193315574400003</c:v>
                </c:pt>
                <c:pt idx="157">
                  <c:v>36.7172102444</c:v>
                </c:pt>
                <c:pt idx="158">
                  <c:v>35.774420247000002</c:v>
                </c:pt>
                <c:pt idx="159">
                  <c:v>18.843508022999998</c:v>
                </c:pt>
                <c:pt idx="160">
                  <c:v>12.254593607</c:v>
                </c:pt>
                <c:pt idx="161">
                  <c:v>16.34358318</c:v>
                </c:pt>
                <c:pt idx="162">
                  <c:v>22.418264018199999</c:v>
                </c:pt>
                <c:pt idx="163">
                  <c:v>18.752956866200002</c:v>
                </c:pt>
                <c:pt idx="164">
                  <c:v>49.0829525356</c:v>
                </c:pt>
                <c:pt idx="165">
                  <c:v>34.3116016098</c:v>
                </c:pt>
                <c:pt idx="166">
                  <c:v>50.299238183999996</c:v>
                </c:pt>
                <c:pt idx="167">
                  <c:v>35.744165655000003</c:v>
                </c:pt>
                <c:pt idx="168">
                  <c:v>34.003531861399999</c:v>
                </c:pt>
                <c:pt idx="169">
                  <c:v>26.281358866400002</c:v>
                </c:pt>
                <c:pt idx="170">
                  <c:v>27.790531799</c:v>
                </c:pt>
                <c:pt idx="171">
                  <c:v>33.587309781000002</c:v>
                </c:pt>
                <c:pt idx="172">
                  <c:v>18.184539221000001</c:v>
                </c:pt>
                <c:pt idx="173">
                  <c:v>23.032796322799999</c:v>
                </c:pt>
                <c:pt idx="174">
                  <c:v>26.437823995799999</c:v>
                </c:pt>
                <c:pt idx="175">
                  <c:v>16.893139437199999</c:v>
                </c:pt>
                <c:pt idx="176">
                  <c:v>19.525652024999999</c:v>
                </c:pt>
                <c:pt idx="177">
                  <c:v>25.846981324800002</c:v>
                </c:pt>
                <c:pt idx="178">
                  <c:v>22.561321321800001</c:v>
                </c:pt>
                <c:pt idx="179">
                  <c:v>25.084937721999999</c:v>
                </c:pt>
                <c:pt idx="180">
                  <c:v>131.869203661</c:v>
                </c:pt>
                <c:pt idx="181">
                  <c:v>47.832497871599998</c:v>
                </c:pt>
                <c:pt idx="182">
                  <c:v>37.457202221999999</c:v>
                </c:pt>
                <c:pt idx="183">
                  <c:v>31.8718138214</c:v>
                </c:pt>
                <c:pt idx="184">
                  <c:v>43.960035089599998</c:v>
                </c:pt>
                <c:pt idx="185">
                  <c:v>34.320274664400003</c:v>
                </c:pt>
                <c:pt idx="186">
                  <c:v>39.328007338799999</c:v>
                </c:pt>
                <c:pt idx="187">
                  <c:v>29.287730372799999</c:v>
                </c:pt>
                <c:pt idx="188">
                  <c:v>54.617901357800001</c:v>
                </c:pt>
                <c:pt idx="189">
                  <c:v>66.211476153600003</c:v>
                </c:pt>
                <c:pt idx="190">
                  <c:v>56.806567435799998</c:v>
                </c:pt>
                <c:pt idx="191">
                  <c:v>103.48240536599999</c:v>
                </c:pt>
                <c:pt idx="192">
                  <c:v>59.365284985000002</c:v>
                </c:pt>
                <c:pt idx="193">
                  <c:v>67.442175902399995</c:v>
                </c:pt>
                <c:pt idx="194">
                  <c:v>83.582426153</c:v>
                </c:pt>
                <c:pt idx="195">
                  <c:v>98.383096500400001</c:v>
                </c:pt>
                <c:pt idx="196">
                  <c:v>74.514749358800003</c:v>
                </c:pt>
                <c:pt idx="197">
                  <c:v>125.2789981822</c:v>
                </c:pt>
                <c:pt idx="198">
                  <c:v>109.2160213802</c:v>
                </c:pt>
                <c:pt idx="199">
                  <c:v>107.6205567758</c:v>
                </c:pt>
                <c:pt idx="200">
                  <c:v>86.145334432400006</c:v>
                </c:pt>
                <c:pt idx="201">
                  <c:v>67.910000949600004</c:v>
                </c:pt>
                <c:pt idx="202">
                  <c:v>36.7886818478</c:v>
                </c:pt>
                <c:pt idx="203">
                  <c:v>63.704792206800001</c:v>
                </c:pt>
                <c:pt idx="204">
                  <c:v>85.148862778999998</c:v>
                </c:pt>
                <c:pt idx="205">
                  <c:v>71.052383791599993</c:v>
                </c:pt>
                <c:pt idx="206">
                  <c:v>87.172795393200005</c:v>
                </c:pt>
                <c:pt idx="207">
                  <c:v>85.1826144578</c:v>
                </c:pt>
                <c:pt idx="208">
                  <c:v>96.804481723400002</c:v>
                </c:pt>
                <c:pt idx="209">
                  <c:v>68.1972352672</c:v>
                </c:pt>
                <c:pt idx="210">
                  <c:v>77.420492897599999</c:v>
                </c:pt>
                <c:pt idx="211">
                  <c:v>50.590750506299997</c:v>
                </c:pt>
                <c:pt idx="212">
                  <c:v>53.485223392899996</c:v>
                </c:pt>
                <c:pt idx="213">
                  <c:v>48.775783955000001</c:v>
                </c:pt>
                <c:pt idx="214">
                  <c:v>51.655440734400003</c:v>
                </c:pt>
                <c:pt idx="215">
                  <c:v>48.900667700500001</c:v>
                </c:pt>
                <c:pt idx="216">
                  <c:v>33.746816617199997</c:v>
                </c:pt>
                <c:pt idx="217">
                  <c:v>23.999253085199999</c:v>
                </c:pt>
                <c:pt idx="218">
                  <c:v>20.183392563999998</c:v>
                </c:pt>
                <c:pt idx="219">
                  <c:v>18.989934717000001</c:v>
                </c:pt>
                <c:pt idx="220">
                  <c:v>16.714771046199999</c:v>
                </c:pt>
                <c:pt idx="221">
                  <c:v>16.3379820784</c:v>
                </c:pt>
                <c:pt idx="222">
                  <c:v>12.5039946338</c:v>
                </c:pt>
                <c:pt idx="223">
                  <c:v>23.4442088212</c:v>
                </c:pt>
                <c:pt idx="224">
                  <c:v>20.400803318000001</c:v>
                </c:pt>
                <c:pt idx="225">
                  <c:v>64.692968406399999</c:v>
                </c:pt>
                <c:pt idx="226">
                  <c:v>109.774442115</c:v>
                </c:pt>
                <c:pt idx="227">
                  <c:v>126.36022660579999</c:v>
                </c:pt>
                <c:pt idx="228">
                  <c:v>135.61530425660001</c:v>
                </c:pt>
                <c:pt idx="229">
                  <c:v>135.4510069154</c:v>
                </c:pt>
                <c:pt idx="230">
                  <c:v>104.2869837734</c:v>
                </c:pt>
                <c:pt idx="231">
                  <c:v>113.7094746054</c:v>
                </c:pt>
                <c:pt idx="232">
                  <c:v>87.1047269038</c:v>
                </c:pt>
                <c:pt idx="233">
                  <c:v>34.525933908600003</c:v>
                </c:pt>
                <c:pt idx="234">
                  <c:v>65.013342069499998</c:v>
                </c:pt>
                <c:pt idx="235">
                  <c:v>40.023879434599998</c:v>
                </c:pt>
                <c:pt idx="236">
                  <c:v>75.757063582800001</c:v>
                </c:pt>
                <c:pt idx="237">
                  <c:v>62.635353522800003</c:v>
                </c:pt>
                <c:pt idx="238">
                  <c:v>47.432188885800002</c:v>
                </c:pt>
                <c:pt idx="239">
                  <c:v>49.839857417099999</c:v>
                </c:pt>
                <c:pt idx="240">
                  <c:v>49.453225298600003</c:v>
                </c:pt>
                <c:pt idx="241">
                  <c:v>69.791275825699998</c:v>
                </c:pt>
                <c:pt idx="242">
                  <c:v>78.055197981199996</c:v>
                </c:pt>
                <c:pt idx="243">
                  <c:v>84.2529554746</c:v>
                </c:pt>
                <c:pt idx="244">
                  <c:v>71.433202732300003</c:v>
                </c:pt>
                <c:pt idx="245">
                  <c:v>86.374068709100001</c:v>
                </c:pt>
                <c:pt idx="246">
                  <c:v>63.103542943500003</c:v>
                </c:pt>
                <c:pt idx="247">
                  <c:v>72.977684499000006</c:v>
                </c:pt>
                <c:pt idx="248">
                  <c:v>109.1840061441</c:v>
                </c:pt>
                <c:pt idx="249">
                  <c:v>99.896161922600001</c:v>
                </c:pt>
                <c:pt idx="250">
                  <c:v>122.4023559167</c:v>
                </c:pt>
                <c:pt idx="251">
                  <c:v>88.412069333800005</c:v>
                </c:pt>
                <c:pt idx="252">
                  <c:v>151.34951633860001</c:v>
                </c:pt>
                <c:pt idx="253">
                  <c:v>88.529122881700005</c:v>
                </c:pt>
                <c:pt idx="254">
                  <c:v>82.938775389900002</c:v>
                </c:pt>
                <c:pt idx="255">
                  <c:v>67.863484186299999</c:v>
                </c:pt>
                <c:pt idx="256">
                  <c:v>99.725257822000003</c:v>
                </c:pt>
                <c:pt idx="257">
                  <c:v>87.909424443500001</c:v>
                </c:pt>
                <c:pt idx="258">
                  <c:v>93.936165402300006</c:v>
                </c:pt>
                <c:pt idx="259">
                  <c:v>131.83308592270001</c:v>
                </c:pt>
                <c:pt idx="260">
                  <c:v>132.67237617999999</c:v>
                </c:pt>
                <c:pt idx="261">
                  <c:v>115.9458581099</c:v>
                </c:pt>
                <c:pt idx="262">
                  <c:v>152.67093105539999</c:v>
                </c:pt>
                <c:pt idx="263">
                  <c:v>117.5317997818</c:v>
                </c:pt>
                <c:pt idx="264">
                  <c:v>135.75781525599999</c:v>
                </c:pt>
                <c:pt idx="265">
                  <c:v>191.83175940480001</c:v>
                </c:pt>
                <c:pt idx="266">
                  <c:v>134.23268116649999</c:v>
                </c:pt>
                <c:pt idx="267">
                  <c:v>180.16431593959999</c:v>
                </c:pt>
                <c:pt idx="268">
                  <c:v>254.4192306647</c:v>
                </c:pt>
                <c:pt idx="269">
                  <c:v>253.2717596043</c:v>
                </c:pt>
                <c:pt idx="270">
                  <c:v>201.6954019463</c:v>
                </c:pt>
                <c:pt idx="271">
                  <c:v>99.479603402999999</c:v>
                </c:pt>
                <c:pt idx="272">
                  <c:v>160.5511071297</c:v>
                </c:pt>
                <c:pt idx="273">
                  <c:v>101.0319703807</c:v>
                </c:pt>
                <c:pt idx="274">
                  <c:v>108.3628278985</c:v>
                </c:pt>
                <c:pt idx="275">
                  <c:v>137.81199469800001</c:v>
                </c:pt>
                <c:pt idx="276">
                  <c:v>87.270756009799996</c:v>
                </c:pt>
                <c:pt idx="277">
                  <c:v>88.9428464983</c:v>
                </c:pt>
                <c:pt idx="278">
                  <c:v>73.401100337399996</c:v>
                </c:pt>
                <c:pt idx="279">
                  <c:v>59.945774308799997</c:v>
                </c:pt>
                <c:pt idx="280">
                  <c:v>101.48998828480001</c:v>
                </c:pt>
                <c:pt idx="281">
                  <c:v>117.2277702807</c:v>
                </c:pt>
                <c:pt idx="282">
                  <c:v>124.4076622269</c:v>
                </c:pt>
                <c:pt idx="283">
                  <c:v>86.835303891799995</c:v>
                </c:pt>
                <c:pt idx="284">
                  <c:v>95.514816899799996</c:v>
                </c:pt>
                <c:pt idx="285">
                  <c:v>88.290301188100003</c:v>
                </c:pt>
                <c:pt idx="286">
                  <c:v>80.875412602599994</c:v>
                </c:pt>
                <c:pt idx="287">
                  <c:v>77.677460744699999</c:v>
                </c:pt>
                <c:pt idx="288">
                  <c:v>60.488867980800002</c:v>
                </c:pt>
                <c:pt idx="289">
                  <c:v>106.4810331433</c:v>
                </c:pt>
                <c:pt idx="290">
                  <c:v>70.026155877400001</c:v>
                </c:pt>
                <c:pt idx="291">
                  <c:v>48.6753005598</c:v>
                </c:pt>
                <c:pt idx="292">
                  <c:v>81.551432102299998</c:v>
                </c:pt>
                <c:pt idx="293">
                  <c:v>107.04781920809999</c:v>
                </c:pt>
                <c:pt idx="294">
                  <c:v>76.698026761899996</c:v>
                </c:pt>
                <c:pt idx="295">
                  <c:v>108.6811762869</c:v>
                </c:pt>
                <c:pt idx="296">
                  <c:v>93.483984662599994</c:v>
                </c:pt>
                <c:pt idx="297">
                  <c:v>92.315179083499999</c:v>
                </c:pt>
                <c:pt idx="298">
                  <c:v>71.050447269000003</c:v>
                </c:pt>
                <c:pt idx="299">
                  <c:v>72.276627809199994</c:v>
                </c:pt>
                <c:pt idx="300">
                  <c:v>61.386116755000003</c:v>
                </c:pt>
                <c:pt idx="301">
                  <c:v>51.822667269299998</c:v>
                </c:pt>
                <c:pt idx="302">
                  <c:v>53.8969461334</c:v>
                </c:pt>
                <c:pt idx="303">
                  <c:v>49.348949832400002</c:v>
                </c:pt>
                <c:pt idx="304">
                  <c:v>89.677760590800006</c:v>
                </c:pt>
                <c:pt idx="305">
                  <c:v>51.547676305099998</c:v>
                </c:pt>
                <c:pt idx="306">
                  <c:v>45.243914556299998</c:v>
                </c:pt>
                <c:pt idx="307">
                  <c:v>83.582543019900001</c:v>
                </c:pt>
                <c:pt idx="308">
                  <c:v>100.6046631784</c:v>
                </c:pt>
                <c:pt idx="309">
                  <c:v>126.56662587629999</c:v>
                </c:pt>
                <c:pt idx="310">
                  <c:v>68.248701610200001</c:v>
                </c:pt>
                <c:pt idx="311">
                  <c:v>73.0970621763</c:v>
                </c:pt>
                <c:pt idx="312">
                  <c:v>65.851390060400007</c:v>
                </c:pt>
                <c:pt idx="313">
                  <c:v>53.395891896999998</c:v>
                </c:pt>
                <c:pt idx="314">
                  <c:v>50.321391843900003</c:v>
                </c:pt>
                <c:pt idx="315">
                  <c:v>51.166723495500001</c:v>
                </c:pt>
                <c:pt idx="316">
                  <c:v>32.3272657889</c:v>
                </c:pt>
                <c:pt idx="317">
                  <c:v>75.403264862</c:v>
                </c:pt>
                <c:pt idx="318">
                  <c:v>63.302222913500003</c:v>
                </c:pt>
                <c:pt idx="319">
                  <c:v>43.797864942399997</c:v>
                </c:pt>
                <c:pt idx="320">
                  <c:v>45.780425302899999</c:v>
                </c:pt>
                <c:pt idx="321">
                  <c:v>29.010151330100001</c:v>
                </c:pt>
                <c:pt idx="322">
                  <c:v>51.527633832799999</c:v>
                </c:pt>
                <c:pt idx="323">
                  <c:v>47.509426707999999</c:v>
                </c:pt>
                <c:pt idx="324">
                  <c:v>47.547259237399999</c:v>
                </c:pt>
                <c:pt idx="325">
                  <c:v>46.506918138499998</c:v>
                </c:pt>
                <c:pt idx="326">
                  <c:v>45.126093160000003</c:v>
                </c:pt>
                <c:pt idx="327">
                  <c:v>75.283132883999997</c:v>
                </c:pt>
                <c:pt idx="328">
                  <c:v>75.419023089000007</c:v>
                </c:pt>
                <c:pt idx="329">
                  <c:v>75.763596418999995</c:v>
                </c:pt>
                <c:pt idx="330">
                  <c:v>84.3275344085</c:v>
                </c:pt>
                <c:pt idx="331">
                  <c:v>88.897382331000003</c:v>
                </c:pt>
                <c:pt idx="332">
                  <c:v>115.67475025109999</c:v>
                </c:pt>
                <c:pt idx="333">
                  <c:v>75.119696870499993</c:v>
                </c:pt>
                <c:pt idx="334">
                  <c:v>56.433743340600003</c:v>
                </c:pt>
                <c:pt idx="335">
                  <c:v>19.4881116468</c:v>
                </c:pt>
                <c:pt idx="336">
                  <c:v>40.2775017019</c:v>
                </c:pt>
                <c:pt idx="337">
                  <c:v>41.739679733099997</c:v>
                </c:pt>
                <c:pt idx="338">
                  <c:v>50.613620132999998</c:v>
                </c:pt>
                <c:pt idx="339">
                  <c:v>41.9513213245</c:v>
                </c:pt>
                <c:pt idx="340">
                  <c:v>38.065780761200003</c:v>
                </c:pt>
                <c:pt idx="341">
                  <c:v>49.715156895200003</c:v>
                </c:pt>
                <c:pt idx="342">
                  <c:v>48.712948473600001</c:v>
                </c:pt>
                <c:pt idx="343">
                  <c:v>45.445915038899997</c:v>
                </c:pt>
                <c:pt idx="344">
                  <c:v>52.983711796000001</c:v>
                </c:pt>
                <c:pt idx="345">
                  <c:v>68.068554798299999</c:v>
                </c:pt>
                <c:pt idx="346">
                  <c:v>194.5141980196</c:v>
                </c:pt>
                <c:pt idx="347">
                  <c:v>151.49050208950001</c:v>
                </c:pt>
                <c:pt idx="348">
                  <c:v>128.57853269509999</c:v>
                </c:pt>
                <c:pt idx="349">
                  <c:v>154.5762983514</c:v>
                </c:pt>
                <c:pt idx="350">
                  <c:v>88.538435225200004</c:v>
                </c:pt>
                <c:pt idx="351">
                  <c:v>78.361502084799994</c:v>
                </c:pt>
                <c:pt idx="352">
                  <c:v>150.86645868389999</c:v>
                </c:pt>
                <c:pt idx="353">
                  <c:v>178.72699837810001</c:v>
                </c:pt>
                <c:pt idx="354">
                  <c:v>98.445523322</c:v>
                </c:pt>
                <c:pt idx="355">
                  <c:v>70.665357812799996</c:v>
                </c:pt>
                <c:pt idx="356">
                  <c:v>83.887718377300004</c:v>
                </c:pt>
                <c:pt idx="357">
                  <c:v>92.247661336700006</c:v>
                </c:pt>
                <c:pt idx="358">
                  <c:v>65.717389341800001</c:v>
                </c:pt>
                <c:pt idx="359">
                  <c:v>75.280854129999994</c:v>
                </c:pt>
                <c:pt idx="360">
                  <c:v>68.298906945599995</c:v>
                </c:pt>
                <c:pt idx="361">
                  <c:v>53.264758380799996</c:v>
                </c:pt>
                <c:pt idx="362">
                  <c:v>40.532937309399998</c:v>
                </c:pt>
                <c:pt idx="363">
                  <c:v>44.9631730515</c:v>
                </c:pt>
                <c:pt idx="364">
                  <c:v>63.811407135899998</c:v>
                </c:pt>
                <c:pt idx="365">
                  <c:v>64.839549239700006</c:v>
                </c:pt>
                <c:pt idx="366">
                  <c:v>47.647763485600002</c:v>
                </c:pt>
                <c:pt idx="367">
                  <c:v>47.798210204999997</c:v>
                </c:pt>
                <c:pt idx="368">
                  <c:v>44.538722945000004</c:v>
                </c:pt>
                <c:pt idx="369">
                  <c:v>57.050226790000004</c:v>
                </c:pt>
                <c:pt idx="370">
                  <c:v>52.251618439700003</c:v>
                </c:pt>
                <c:pt idx="371">
                  <c:v>50.216693764200002</c:v>
                </c:pt>
                <c:pt idx="372">
                  <c:v>59.512121301800001</c:v>
                </c:pt>
                <c:pt idx="373">
                  <c:v>56.122305338499999</c:v>
                </c:pt>
                <c:pt idx="374">
                  <c:v>47.400481274999997</c:v>
                </c:pt>
                <c:pt idx="375">
                  <c:v>54.570045690100002</c:v>
                </c:pt>
                <c:pt idx="376">
                  <c:v>24.318579512199999</c:v>
                </c:pt>
                <c:pt idx="377">
                  <c:v>31.344562596399999</c:v>
                </c:pt>
                <c:pt idx="378">
                  <c:v>68.853930914299994</c:v>
                </c:pt>
                <c:pt idx="379">
                  <c:v>68.270429127</c:v>
                </c:pt>
                <c:pt idx="380">
                  <c:v>34.118876564600001</c:v>
                </c:pt>
                <c:pt idx="381">
                  <c:v>35.615585780000004</c:v>
                </c:pt>
                <c:pt idx="382">
                  <c:v>40.92961287</c:v>
                </c:pt>
                <c:pt idx="383">
                  <c:v>24.770082453000001</c:v>
                </c:pt>
                <c:pt idx="384">
                  <c:v>26.001973869</c:v>
                </c:pt>
                <c:pt idx="385">
                  <c:v>24.561565309999999</c:v>
                </c:pt>
                <c:pt idx="386">
                  <c:v>15.487527624</c:v>
                </c:pt>
                <c:pt idx="387">
                  <c:v>17.961133451999999</c:v>
                </c:pt>
                <c:pt idx="388">
                  <c:v>24.317437064</c:v>
                </c:pt>
                <c:pt idx="389">
                  <c:v>13.677837955999999</c:v>
                </c:pt>
                <c:pt idx="390">
                  <c:v>17.020641406999999</c:v>
                </c:pt>
                <c:pt idx="391">
                  <c:v>29.262898028999999</c:v>
                </c:pt>
                <c:pt idx="392">
                  <c:v>27.681413849999998</c:v>
                </c:pt>
                <c:pt idx="393">
                  <c:v>35.984434819000001</c:v>
                </c:pt>
                <c:pt idx="394">
                  <c:v>95.422292159999998</c:v>
                </c:pt>
                <c:pt idx="395">
                  <c:v>80.233780723999999</c:v>
                </c:pt>
                <c:pt idx="396">
                  <c:v>74.675193691999993</c:v>
                </c:pt>
                <c:pt idx="397">
                  <c:v>60.770067382999997</c:v>
                </c:pt>
                <c:pt idx="398">
                  <c:v>83.561161037000005</c:v>
                </c:pt>
                <c:pt idx="399">
                  <c:v>52.761342137</c:v>
                </c:pt>
                <c:pt idx="400">
                  <c:v>36.276344946999998</c:v>
                </c:pt>
                <c:pt idx="401">
                  <c:v>52.140561032000001</c:v>
                </c:pt>
                <c:pt idx="402">
                  <c:v>71.851068498000004</c:v>
                </c:pt>
                <c:pt idx="403">
                  <c:v>28.044038732000001</c:v>
                </c:pt>
                <c:pt idx="404">
                  <c:v>44.369962233999999</c:v>
                </c:pt>
                <c:pt idx="405">
                  <c:v>25.558322126</c:v>
                </c:pt>
                <c:pt idx="406">
                  <c:v>27.573065258</c:v>
                </c:pt>
                <c:pt idx="407">
                  <c:v>22.164347732</c:v>
                </c:pt>
                <c:pt idx="408">
                  <c:v>19.502825443999999</c:v>
                </c:pt>
                <c:pt idx="409">
                  <c:v>34.125013891000002</c:v>
                </c:pt>
                <c:pt idx="410">
                  <c:v>122.39299569799999</c:v>
                </c:pt>
                <c:pt idx="411">
                  <c:v>148.23161669699999</c:v>
                </c:pt>
                <c:pt idx="412">
                  <c:v>199.42957046199999</c:v>
                </c:pt>
                <c:pt idx="413">
                  <c:v>144.70803428400001</c:v>
                </c:pt>
                <c:pt idx="414">
                  <c:v>240.13532752899999</c:v>
                </c:pt>
                <c:pt idx="415">
                  <c:v>147.71132698599999</c:v>
                </c:pt>
                <c:pt idx="416">
                  <c:v>102.27126103099999</c:v>
                </c:pt>
                <c:pt idx="417">
                  <c:v>100.351808793</c:v>
                </c:pt>
                <c:pt idx="418">
                  <c:v>91.892295075000007</c:v>
                </c:pt>
                <c:pt idx="419">
                  <c:v>80.144623250999999</c:v>
                </c:pt>
                <c:pt idx="420">
                  <c:v>62.507740874</c:v>
                </c:pt>
                <c:pt idx="421">
                  <c:v>107.716555171</c:v>
                </c:pt>
                <c:pt idx="422">
                  <c:v>173.65833629400001</c:v>
                </c:pt>
                <c:pt idx="423">
                  <c:v>125.710938928</c:v>
                </c:pt>
                <c:pt idx="424">
                  <c:v>77.095149655</c:v>
                </c:pt>
                <c:pt idx="425">
                  <c:v>75.511574904</c:v>
                </c:pt>
                <c:pt idx="426">
                  <c:v>96.704729026999999</c:v>
                </c:pt>
                <c:pt idx="427">
                  <c:v>92.811982662999995</c:v>
                </c:pt>
                <c:pt idx="428">
                  <c:v>90.080916232000007</c:v>
                </c:pt>
                <c:pt idx="429">
                  <c:v>112.48317656</c:v>
                </c:pt>
                <c:pt idx="430">
                  <c:v>59.613254851000001</c:v>
                </c:pt>
                <c:pt idx="431">
                  <c:v>47.700314679000002</c:v>
                </c:pt>
                <c:pt idx="432">
                  <c:v>47.512231792000001</c:v>
                </c:pt>
                <c:pt idx="433">
                  <c:v>46.295275007500003</c:v>
                </c:pt>
                <c:pt idx="434">
                  <c:v>60.9000179015</c:v>
                </c:pt>
                <c:pt idx="435">
                  <c:v>86.057689444499999</c:v>
                </c:pt>
                <c:pt idx="436">
                  <c:v>68.076850922000006</c:v>
                </c:pt>
                <c:pt idx="437">
                  <c:v>55.400460852499997</c:v>
                </c:pt>
                <c:pt idx="438">
                  <c:v>56.163959681999998</c:v>
                </c:pt>
                <c:pt idx="439">
                  <c:v>130.444390422</c:v>
                </c:pt>
                <c:pt idx="440">
                  <c:v>96.811199958200007</c:v>
                </c:pt>
                <c:pt idx="441">
                  <c:v>95.706480062099999</c:v>
                </c:pt>
                <c:pt idx="442">
                  <c:v>60.560648529200002</c:v>
                </c:pt>
                <c:pt idx="443">
                  <c:v>60.889892957199997</c:v>
                </c:pt>
                <c:pt idx="444">
                  <c:v>56.277523023900002</c:v>
                </c:pt>
                <c:pt idx="445">
                  <c:v>68.425296179699998</c:v>
                </c:pt>
                <c:pt idx="446">
                  <c:v>59.947407422399998</c:v>
                </c:pt>
                <c:pt idx="447">
                  <c:v>55.804735643100003</c:v>
                </c:pt>
                <c:pt idx="448">
                  <c:v>51.535156930500001</c:v>
                </c:pt>
                <c:pt idx="449">
                  <c:v>67.041955832599996</c:v>
                </c:pt>
                <c:pt idx="450">
                  <c:v>64.616881825999997</c:v>
                </c:pt>
                <c:pt idx="451">
                  <c:v>56.224527999000003</c:v>
                </c:pt>
                <c:pt idx="452">
                  <c:v>45.658488853900003</c:v>
                </c:pt>
                <c:pt idx="453">
                  <c:v>53.275579319000002</c:v>
                </c:pt>
                <c:pt idx="454">
                  <c:v>49.672542916600001</c:v>
                </c:pt>
                <c:pt idx="455">
                  <c:v>73.175810221999996</c:v>
                </c:pt>
                <c:pt idx="456">
                  <c:v>53.7198752515</c:v>
                </c:pt>
                <c:pt idx="457">
                  <c:v>32.121055615099998</c:v>
                </c:pt>
                <c:pt idx="458">
                  <c:v>36.179093713999997</c:v>
                </c:pt>
                <c:pt idx="459">
                  <c:v>33.661148416300001</c:v>
                </c:pt>
                <c:pt idx="460">
                  <c:v>34.138003781999998</c:v>
                </c:pt>
                <c:pt idx="461">
                  <c:v>29.441721550099999</c:v>
                </c:pt>
                <c:pt idx="462">
                  <c:v>56.320982012499996</c:v>
                </c:pt>
                <c:pt idx="463">
                  <c:v>37.955967280800003</c:v>
                </c:pt>
                <c:pt idx="464">
                  <c:v>36.212244228000003</c:v>
                </c:pt>
                <c:pt idx="465">
                  <c:v>43.615541631200003</c:v>
                </c:pt>
                <c:pt idx="466">
                  <c:v>50.079147858900001</c:v>
                </c:pt>
                <c:pt idx="467">
                  <c:v>36.363199527600003</c:v>
                </c:pt>
                <c:pt idx="468">
                  <c:v>43.790660601799999</c:v>
                </c:pt>
                <c:pt idx="469">
                  <c:v>25.705984157500001</c:v>
                </c:pt>
                <c:pt idx="470">
                  <c:v>35.812462226000001</c:v>
                </c:pt>
                <c:pt idx="471">
                  <c:v>47.697472355499997</c:v>
                </c:pt>
                <c:pt idx="472">
                  <c:v>47.377408543000001</c:v>
                </c:pt>
                <c:pt idx="473">
                  <c:v>134.74079411209999</c:v>
                </c:pt>
                <c:pt idx="474">
                  <c:v>151.81714991339999</c:v>
                </c:pt>
                <c:pt idx="475">
                  <c:v>151.42817649400001</c:v>
                </c:pt>
                <c:pt idx="476">
                  <c:v>202.3042878302</c:v>
                </c:pt>
                <c:pt idx="477">
                  <c:v>121.63327179620001</c:v>
                </c:pt>
                <c:pt idx="478">
                  <c:v>76.492769424599999</c:v>
                </c:pt>
                <c:pt idx="479">
                  <c:v>112.0913107156</c:v>
                </c:pt>
                <c:pt idx="480">
                  <c:v>253.671920406</c:v>
                </c:pt>
              </c:numCache>
            </c:numRef>
          </c:val>
          <c:extLst>
            <c:ext xmlns:c16="http://schemas.microsoft.com/office/drawing/2014/chart" uri="{C3380CC4-5D6E-409C-BE32-E72D297353CC}">
              <c16:uniqueId val="{00000001-2AF7-4637-918E-61C1A3E828FA}"/>
            </c:ext>
          </c:extLst>
        </c:ser>
        <c:dLbls>
          <c:showLegendKey val="0"/>
          <c:showVal val="0"/>
          <c:showCatName val="0"/>
          <c:showSerName val="0"/>
          <c:showPercent val="0"/>
          <c:showBubbleSize val="0"/>
        </c:dLbls>
        <c:gapWidth val="150"/>
        <c:overlap val="100"/>
        <c:axId val="754240680"/>
        <c:axId val="754240320"/>
      </c:barChart>
      <c:lineChart>
        <c:grouping val="standard"/>
        <c:varyColors val="0"/>
        <c:ser>
          <c:idx val="0"/>
          <c:order val="0"/>
          <c:tx>
            <c:strRef>
              <c:f>'12-Market-BS'!$Y$2</c:f>
              <c:strCache>
                <c:ptCount val="1"/>
                <c:pt idx="0">
                  <c:v>شاخص فاصله تا ارزش ذاتی (محور سمت راست)</c:v>
                </c:pt>
              </c:strCache>
            </c:strRef>
          </c:tx>
          <c:spPr>
            <a:ln w="76200" cap="rnd">
              <a:noFill/>
              <a:round/>
            </a:ln>
            <a:effectLst/>
          </c:spPr>
          <c:marker>
            <c:symbol val="circle"/>
            <c:size val="12"/>
            <c:spPr>
              <a:solidFill>
                <a:srgbClr val="06C2FF"/>
              </a:solidFill>
              <a:ln w="9525">
                <a:noFill/>
              </a:ln>
              <a:effectLst/>
            </c:spPr>
          </c:marker>
          <c:cat>
            <c:numRef>
              <c:f>'12-Market-BS'!$X$3:$X$483</c:f>
              <c:numCache>
                <c:formatCode>[$-960429]d\ mmmm\ yyyy;@</c:formatCode>
                <c:ptCount val="481"/>
                <c:pt idx="0">
                  <c:v>44629</c:v>
                </c:pt>
                <c:pt idx="20">
                  <c:v>44664</c:v>
                </c:pt>
                <c:pt idx="40">
                  <c:v>44697</c:v>
                </c:pt>
                <c:pt idx="60">
                  <c:v>44727</c:v>
                </c:pt>
                <c:pt idx="80">
                  <c:v>44758</c:v>
                </c:pt>
                <c:pt idx="100">
                  <c:v>44789</c:v>
                </c:pt>
                <c:pt idx="120">
                  <c:v>44817</c:v>
                </c:pt>
                <c:pt idx="140">
                  <c:v>44851</c:v>
                </c:pt>
                <c:pt idx="160">
                  <c:v>44879</c:v>
                </c:pt>
                <c:pt idx="180">
                  <c:v>44907</c:v>
                </c:pt>
                <c:pt idx="200">
                  <c:v>44936</c:v>
                </c:pt>
                <c:pt idx="220">
                  <c:v>44969</c:v>
                </c:pt>
                <c:pt idx="240">
                  <c:v>44999</c:v>
                </c:pt>
                <c:pt idx="260">
                  <c:v>45035</c:v>
                </c:pt>
                <c:pt idx="280">
                  <c:v>45068</c:v>
                </c:pt>
                <c:pt idx="300">
                  <c:v>45098</c:v>
                </c:pt>
                <c:pt idx="320">
                  <c:v>45126</c:v>
                </c:pt>
                <c:pt idx="340">
                  <c:v>45157</c:v>
                </c:pt>
                <c:pt idx="360">
                  <c:v>45187</c:v>
                </c:pt>
                <c:pt idx="380">
                  <c:v>45217</c:v>
                </c:pt>
                <c:pt idx="400">
                  <c:v>45245</c:v>
                </c:pt>
                <c:pt idx="420">
                  <c:v>45273</c:v>
                </c:pt>
                <c:pt idx="440">
                  <c:v>45304</c:v>
                </c:pt>
                <c:pt idx="460">
                  <c:v>45332</c:v>
                </c:pt>
                <c:pt idx="480">
                  <c:v>45362</c:v>
                </c:pt>
              </c:numCache>
            </c:numRef>
          </c:cat>
          <c:val>
            <c:numRef>
              <c:f>'12-Market-BS'!$Y$3:$Y$483</c:f>
              <c:numCache>
                <c:formatCode>0%</c:formatCode>
                <c:ptCount val="481"/>
                <c:pt idx="0">
                  <c:v>-5.914500217648027E-2</c:v>
                </c:pt>
                <c:pt idx="1">
                  <c:v>-0.2192426094455015</c:v>
                </c:pt>
                <c:pt idx="2">
                  <c:v>-9.3456848814894092E-2</c:v>
                </c:pt>
                <c:pt idx="3">
                  <c:v>-0.16934081430365588</c:v>
                </c:pt>
                <c:pt idx="4">
                  <c:v>-0.10262522859919622</c:v>
                </c:pt>
                <c:pt idx="5">
                  <c:v>-6.6889039935307121E-2</c:v>
                </c:pt>
                <c:pt idx="6">
                  <c:v>-0.10360655935908336</c:v>
                </c:pt>
                <c:pt idx="7">
                  <c:v>0.12742715797562218</c:v>
                </c:pt>
                <c:pt idx="8">
                  <c:v>0.12865838777011859</c:v>
                </c:pt>
                <c:pt idx="9">
                  <c:v>8.0847022878157163E-2</c:v>
                </c:pt>
                <c:pt idx="10">
                  <c:v>5.9564321648652017E-2</c:v>
                </c:pt>
                <c:pt idx="11">
                  <c:v>1.5062608055456924E-2</c:v>
                </c:pt>
                <c:pt idx="12">
                  <c:v>0.12480596581030827</c:v>
                </c:pt>
                <c:pt idx="13">
                  <c:v>0.24242538993275994</c:v>
                </c:pt>
                <c:pt idx="14">
                  <c:v>0.16220152259196077</c:v>
                </c:pt>
                <c:pt idx="15">
                  <c:v>4.5550538104280787E-2</c:v>
                </c:pt>
                <c:pt idx="16">
                  <c:v>-5.0964389543863453E-2</c:v>
                </c:pt>
                <c:pt idx="17">
                  <c:v>2.3129205013950313E-2</c:v>
                </c:pt>
                <c:pt idx="18">
                  <c:v>-1.7204600869426129E-3</c:v>
                </c:pt>
                <c:pt idx="19">
                  <c:v>-0.10618574181883747</c:v>
                </c:pt>
                <c:pt idx="20">
                  <c:v>-0.21668112401876991</c:v>
                </c:pt>
                <c:pt idx="21">
                  <c:v>-7.8175596100003339E-2</c:v>
                </c:pt>
                <c:pt idx="22">
                  <c:v>-0.14474873532244834</c:v>
                </c:pt>
                <c:pt idx="23">
                  <c:v>-0.1078481390631662</c:v>
                </c:pt>
                <c:pt idx="24">
                  <c:v>-7.3553368418844411E-2</c:v>
                </c:pt>
                <c:pt idx="25">
                  <c:v>-4.9318523497192214E-2</c:v>
                </c:pt>
                <c:pt idx="26">
                  <c:v>-7.1884938823283786E-3</c:v>
                </c:pt>
                <c:pt idx="27">
                  <c:v>2.3689253986081325E-2</c:v>
                </c:pt>
                <c:pt idx="28">
                  <c:v>8.1777613771012073E-2</c:v>
                </c:pt>
                <c:pt idx="29">
                  <c:v>6.8801186018694366E-2</c:v>
                </c:pt>
                <c:pt idx="30">
                  <c:v>7.117537797132488E-2</c:v>
                </c:pt>
                <c:pt idx="31">
                  <c:v>-6.8451632630737294E-2</c:v>
                </c:pt>
                <c:pt idx="32">
                  <c:v>-4.0154157051704276E-2</c:v>
                </c:pt>
                <c:pt idx="33">
                  <c:v>-1.4909686516487048E-2</c:v>
                </c:pt>
                <c:pt idx="34">
                  <c:v>-1.2096071287956835E-2</c:v>
                </c:pt>
                <c:pt idx="35">
                  <c:v>-3.0002755851859228E-2</c:v>
                </c:pt>
                <c:pt idx="36">
                  <c:v>-2.6568160731340728E-2</c:v>
                </c:pt>
                <c:pt idx="37">
                  <c:v>1.6920675660508543E-2</c:v>
                </c:pt>
                <c:pt idx="38">
                  <c:v>-1.6959808883368104E-2</c:v>
                </c:pt>
                <c:pt idx="39">
                  <c:v>-3.1988116996354156E-2</c:v>
                </c:pt>
                <c:pt idx="40">
                  <c:v>-6.0376132604079164E-3</c:v>
                </c:pt>
                <c:pt idx="41">
                  <c:v>3.253726687565877E-2</c:v>
                </c:pt>
                <c:pt idx="42">
                  <c:v>7.9132230735483103E-3</c:v>
                </c:pt>
                <c:pt idx="43">
                  <c:v>6.4487633829129282E-2</c:v>
                </c:pt>
                <c:pt idx="44">
                  <c:v>1.912008880035454E-2</c:v>
                </c:pt>
                <c:pt idx="45">
                  <c:v>-6.8707143324859077E-3</c:v>
                </c:pt>
                <c:pt idx="46">
                  <c:v>5.2938727597448179E-2</c:v>
                </c:pt>
                <c:pt idx="47">
                  <c:v>8.9428678279064797E-2</c:v>
                </c:pt>
                <c:pt idx="48">
                  <c:v>0.11321314985847034</c:v>
                </c:pt>
                <c:pt idx="49">
                  <c:v>5.7682092679010519E-2</c:v>
                </c:pt>
                <c:pt idx="50">
                  <c:v>-6.3160088017268393E-4</c:v>
                </c:pt>
                <c:pt idx="51">
                  <c:v>-3.4075681093720438E-2</c:v>
                </c:pt>
                <c:pt idx="52">
                  <c:v>-6.3881911189028709E-2</c:v>
                </c:pt>
                <c:pt idx="53">
                  <c:v>-5.9926562569483269E-2</c:v>
                </c:pt>
                <c:pt idx="54">
                  <c:v>0.23886535275628581</c:v>
                </c:pt>
                <c:pt idx="55">
                  <c:v>0.12133934138003691</c:v>
                </c:pt>
                <c:pt idx="56">
                  <c:v>6.698773220445714E-2</c:v>
                </c:pt>
                <c:pt idx="57">
                  <c:v>0.12857405830615407</c:v>
                </c:pt>
                <c:pt idx="58">
                  <c:v>0.1181765275368178</c:v>
                </c:pt>
                <c:pt idx="59">
                  <c:v>0.10038728226185274</c:v>
                </c:pt>
                <c:pt idx="60">
                  <c:v>-1.3634454926323449E-2</c:v>
                </c:pt>
                <c:pt idx="61">
                  <c:v>-2.3510085426810556E-2</c:v>
                </c:pt>
                <c:pt idx="62">
                  <c:v>0.20939123482582125</c:v>
                </c:pt>
                <c:pt idx="63">
                  <c:v>7.0725887993469044E-2</c:v>
                </c:pt>
                <c:pt idx="64">
                  <c:v>-1.1837675348124976E-2</c:v>
                </c:pt>
                <c:pt idx="65">
                  <c:v>0.12844832980439691</c:v>
                </c:pt>
                <c:pt idx="66">
                  <c:v>0.26575424726634167</c:v>
                </c:pt>
                <c:pt idx="67">
                  <c:v>7.3496737217429997E-2</c:v>
                </c:pt>
                <c:pt idx="68">
                  <c:v>0.14660755601576173</c:v>
                </c:pt>
                <c:pt idx="69">
                  <c:v>0.24550280062776839</c:v>
                </c:pt>
                <c:pt idx="70">
                  <c:v>0.28296867132003817</c:v>
                </c:pt>
                <c:pt idx="71">
                  <c:v>6.5633912601031852E-2</c:v>
                </c:pt>
                <c:pt idx="72">
                  <c:v>0.16995960076634639</c:v>
                </c:pt>
                <c:pt idx="73">
                  <c:v>9.2268355822829426E-2</c:v>
                </c:pt>
                <c:pt idx="74">
                  <c:v>0.13634806012746639</c:v>
                </c:pt>
                <c:pt idx="75">
                  <c:v>-2.398361142721106E-2</c:v>
                </c:pt>
                <c:pt idx="76">
                  <c:v>8.4311756049996467E-2</c:v>
                </c:pt>
                <c:pt idx="77">
                  <c:v>0.15646535326262972</c:v>
                </c:pt>
                <c:pt idx="78">
                  <c:v>0.27381117026030027</c:v>
                </c:pt>
                <c:pt idx="79">
                  <c:v>0.21940152009700023</c:v>
                </c:pt>
                <c:pt idx="80">
                  <c:v>0.1003860222548122</c:v>
                </c:pt>
                <c:pt idx="81">
                  <c:v>7.625562233636031E-2</c:v>
                </c:pt>
                <c:pt idx="82">
                  <c:v>-1.762594937775025E-2</c:v>
                </c:pt>
                <c:pt idx="83">
                  <c:v>9.4863629326858191E-3</c:v>
                </c:pt>
                <c:pt idx="84">
                  <c:v>8.2899088764418219E-2</c:v>
                </c:pt>
                <c:pt idx="85">
                  <c:v>3.9616146486874448E-2</c:v>
                </c:pt>
                <c:pt idx="86">
                  <c:v>-2.3076905323663388E-4</c:v>
                </c:pt>
                <c:pt idx="87">
                  <c:v>5.1243511787214958E-2</c:v>
                </c:pt>
                <c:pt idx="88">
                  <c:v>0.28880380384719645</c:v>
                </c:pt>
                <c:pt idx="89">
                  <c:v>0.24989656826592421</c:v>
                </c:pt>
                <c:pt idx="90">
                  <c:v>0.52428644154445103</c:v>
                </c:pt>
                <c:pt idx="91">
                  <c:v>0.2736127267822247</c:v>
                </c:pt>
                <c:pt idx="92">
                  <c:v>0.36052218611193693</c:v>
                </c:pt>
                <c:pt idx="93">
                  <c:v>0.56863076936023427</c:v>
                </c:pt>
                <c:pt idx="94">
                  <c:v>0.35030907876894057</c:v>
                </c:pt>
                <c:pt idx="95">
                  <c:v>0.27389794876314888</c:v>
                </c:pt>
                <c:pt idx="96">
                  <c:v>3.9326819088465498E-2</c:v>
                </c:pt>
                <c:pt idx="97">
                  <c:v>4.7370774902376511E-2</c:v>
                </c:pt>
                <c:pt idx="98">
                  <c:v>0.29062553634677629</c:v>
                </c:pt>
                <c:pt idx="99">
                  <c:v>0.33137602454890458</c:v>
                </c:pt>
                <c:pt idx="100">
                  <c:v>0.24137682994269052</c:v>
                </c:pt>
                <c:pt idx="101">
                  <c:v>0.21627479062962085</c:v>
                </c:pt>
                <c:pt idx="102">
                  <c:v>9.7316525935742443E-2</c:v>
                </c:pt>
                <c:pt idx="103">
                  <c:v>0.12063081167814241</c:v>
                </c:pt>
                <c:pt idx="104">
                  <c:v>0.21696100039191471</c:v>
                </c:pt>
                <c:pt idx="105">
                  <c:v>0.30347560093798448</c:v>
                </c:pt>
                <c:pt idx="106">
                  <c:v>0.21518693067420183</c:v>
                </c:pt>
                <c:pt idx="107">
                  <c:v>3.2333508072471442E-2</c:v>
                </c:pt>
                <c:pt idx="108">
                  <c:v>0.17154896530806985</c:v>
                </c:pt>
                <c:pt idx="109">
                  <c:v>0.19917976007050275</c:v>
                </c:pt>
                <c:pt idx="110">
                  <c:v>4.3987248890752353E-2</c:v>
                </c:pt>
                <c:pt idx="111">
                  <c:v>0.16355289989812369</c:v>
                </c:pt>
                <c:pt idx="112">
                  <c:v>5.2698455479513753E-2</c:v>
                </c:pt>
                <c:pt idx="113">
                  <c:v>0.18401039402735972</c:v>
                </c:pt>
                <c:pt idx="114">
                  <c:v>0.20730441128375257</c:v>
                </c:pt>
                <c:pt idx="115">
                  <c:v>0.31647218631727975</c:v>
                </c:pt>
                <c:pt idx="116">
                  <c:v>0.21300428141939243</c:v>
                </c:pt>
                <c:pt idx="117">
                  <c:v>0.14820940511105532</c:v>
                </c:pt>
                <c:pt idx="118">
                  <c:v>0.15987970667552456</c:v>
                </c:pt>
                <c:pt idx="119">
                  <c:v>0.15970980828755993</c:v>
                </c:pt>
                <c:pt idx="120">
                  <c:v>0.21531921198951154</c:v>
                </c:pt>
                <c:pt idx="121">
                  <c:v>0.22428842135994392</c:v>
                </c:pt>
                <c:pt idx="122">
                  <c:v>0.25857206104562447</c:v>
                </c:pt>
                <c:pt idx="123">
                  <c:v>0.28853180144866747</c:v>
                </c:pt>
                <c:pt idx="124">
                  <c:v>0.20310246749436764</c:v>
                </c:pt>
                <c:pt idx="125">
                  <c:v>0.12233820065579425</c:v>
                </c:pt>
                <c:pt idx="126">
                  <c:v>0.26383474271411328</c:v>
                </c:pt>
                <c:pt idx="127">
                  <c:v>0.22354602977123186</c:v>
                </c:pt>
                <c:pt idx="128">
                  <c:v>0.14672000543779384</c:v>
                </c:pt>
                <c:pt idx="129">
                  <c:v>0.35752044777423247</c:v>
                </c:pt>
                <c:pt idx="130">
                  <c:v>0.50719417335620576</c:v>
                </c:pt>
                <c:pt idx="131">
                  <c:v>0.39873450893684231</c:v>
                </c:pt>
                <c:pt idx="132">
                  <c:v>0.43581636437959193</c:v>
                </c:pt>
                <c:pt idx="133">
                  <c:v>0.49813069679384359</c:v>
                </c:pt>
                <c:pt idx="134">
                  <c:v>0.4761811117658214</c:v>
                </c:pt>
                <c:pt idx="135">
                  <c:v>1.9726573970649601</c:v>
                </c:pt>
                <c:pt idx="136">
                  <c:v>2.2152555897293023</c:v>
                </c:pt>
                <c:pt idx="137">
                  <c:v>0.51920723806714397</c:v>
                </c:pt>
                <c:pt idx="138">
                  <c:v>0.49634814792998366</c:v>
                </c:pt>
                <c:pt idx="139">
                  <c:v>0.75077791119752602</c:v>
                </c:pt>
                <c:pt idx="140">
                  <c:v>0.55435604912260639</c:v>
                </c:pt>
                <c:pt idx="141">
                  <c:v>0.49405390984905279</c:v>
                </c:pt>
                <c:pt idx="142">
                  <c:v>0.52833096784474287</c:v>
                </c:pt>
                <c:pt idx="143">
                  <c:v>0.48149377288122425</c:v>
                </c:pt>
                <c:pt idx="144">
                  <c:v>0.58592285166088831</c:v>
                </c:pt>
                <c:pt idx="145">
                  <c:v>0.56673433029699394</c:v>
                </c:pt>
                <c:pt idx="146">
                  <c:v>0.63484397822859673</c:v>
                </c:pt>
                <c:pt idx="147">
                  <c:v>0.72143055152554969</c:v>
                </c:pt>
                <c:pt idx="148">
                  <c:v>0.51319075915417978</c:v>
                </c:pt>
                <c:pt idx="149">
                  <c:v>0.28181604254590886</c:v>
                </c:pt>
                <c:pt idx="150">
                  <c:v>0.18146546477474129</c:v>
                </c:pt>
                <c:pt idx="151">
                  <c:v>0.14934589970802686</c:v>
                </c:pt>
                <c:pt idx="152">
                  <c:v>0.28922996020999375</c:v>
                </c:pt>
                <c:pt idx="153">
                  <c:v>0.13956562593176824</c:v>
                </c:pt>
                <c:pt idx="154">
                  <c:v>0.19986213978569131</c:v>
                </c:pt>
                <c:pt idx="155">
                  <c:v>0.22675006862178471</c:v>
                </c:pt>
                <c:pt idx="156">
                  <c:v>0.3592286647336379</c:v>
                </c:pt>
                <c:pt idx="157">
                  <c:v>0.20264829888122229</c:v>
                </c:pt>
                <c:pt idx="158">
                  <c:v>0.11076673615057452</c:v>
                </c:pt>
                <c:pt idx="159">
                  <c:v>3.1330058204996707E-3</c:v>
                </c:pt>
                <c:pt idx="160">
                  <c:v>1.1867020221248914E-2</c:v>
                </c:pt>
                <c:pt idx="161">
                  <c:v>1.0980571748069027E-2</c:v>
                </c:pt>
                <c:pt idx="162">
                  <c:v>6.7647086424530885E-3</c:v>
                </c:pt>
                <c:pt idx="163">
                  <c:v>-0.10869526421935728</c:v>
                </c:pt>
                <c:pt idx="164">
                  <c:v>-0.27632360765432007</c:v>
                </c:pt>
                <c:pt idx="165">
                  <c:v>-0.26326299893226657</c:v>
                </c:pt>
                <c:pt idx="166">
                  <c:v>-0.29623766961720793</c:v>
                </c:pt>
                <c:pt idx="167">
                  <c:v>-0.31239896174389303</c:v>
                </c:pt>
                <c:pt idx="168">
                  <c:v>-0.36133712651428945</c:v>
                </c:pt>
                <c:pt idx="169">
                  <c:v>-0.36255235244214207</c:v>
                </c:pt>
                <c:pt idx="170">
                  <c:v>-0.36115343554771145</c:v>
                </c:pt>
                <c:pt idx="171">
                  <c:v>-0.27702772099206624</c:v>
                </c:pt>
                <c:pt idx="172">
                  <c:v>-0.35192445940245581</c:v>
                </c:pt>
                <c:pt idx="173">
                  <c:v>-0.40218392939669112</c:v>
                </c:pt>
                <c:pt idx="174">
                  <c:v>-0.31158532261917599</c:v>
                </c:pt>
                <c:pt idx="175">
                  <c:v>-0.33442197731173573</c:v>
                </c:pt>
                <c:pt idx="176">
                  <c:v>-0.39237393687608108</c:v>
                </c:pt>
                <c:pt idx="177">
                  <c:v>-0.30804377480913858</c:v>
                </c:pt>
                <c:pt idx="178">
                  <c:v>-0.29277480283214263</c:v>
                </c:pt>
                <c:pt idx="179">
                  <c:v>-0.25491152535912731</c:v>
                </c:pt>
                <c:pt idx="180">
                  <c:v>-8.7923195027982404E-2</c:v>
                </c:pt>
                <c:pt idx="181">
                  <c:v>-0.16388583720487082</c:v>
                </c:pt>
                <c:pt idx="182">
                  <c:v>-0.13266883901696938</c:v>
                </c:pt>
                <c:pt idx="183">
                  <c:v>-6.3987343570845984E-2</c:v>
                </c:pt>
                <c:pt idx="184">
                  <c:v>-0.13984703033080081</c:v>
                </c:pt>
                <c:pt idx="185">
                  <c:v>-0.27272050864792363</c:v>
                </c:pt>
                <c:pt idx="186">
                  <c:v>-0.23456673428100755</c:v>
                </c:pt>
                <c:pt idx="187">
                  <c:v>-0.25386406784324955</c:v>
                </c:pt>
                <c:pt idx="188">
                  <c:v>-0.16293326571608707</c:v>
                </c:pt>
                <c:pt idx="189">
                  <c:v>-0.15128231868921793</c:v>
                </c:pt>
                <c:pt idx="190">
                  <c:v>-0.1733790341339983</c:v>
                </c:pt>
                <c:pt idx="191">
                  <c:v>-8.3680457912517534E-2</c:v>
                </c:pt>
                <c:pt idx="192">
                  <c:v>-0.24744693522348393</c:v>
                </c:pt>
                <c:pt idx="193">
                  <c:v>-0.194918567742313</c:v>
                </c:pt>
                <c:pt idx="194">
                  <c:v>-0.26487158692336815</c:v>
                </c:pt>
                <c:pt idx="195">
                  <c:v>-0.232507008517469</c:v>
                </c:pt>
                <c:pt idx="196">
                  <c:v>-0.22776984496688862</c:v>
                </c:pt>
                <c:pt idx="197">
                  <c:v>-0.19436737983747984</c:v>
                </c:pt>
                <c:pt idx="198">
                  <c:v>-0.22359522522525652</c:v>
                </c:pt>
                <c:pt idx="199">
                  <c:v>-0.14180843703109294</c:v>
                </c:pt>
                <c:pt idx="200">
                  <c:v>-0.14931795329430744</c:v>
                </c:pt>
                <c:pt idx="201">
                  <c:v>-0.24696204446606793</c:v>
                </c:pt>
                <c:pt idx="202">
                  <c:v>-0.21532293243852271</c:v>
                </c:pt>
                <c:pt idx="203">
                  <c:v>-0.18142776961782056</c:v>
                </c:pt>
                <c:pt idx="204">
                  <c:v>-0.14864741201724879</c:v>
                </c:pt>
                <c:pt idx="205">
                  <c:v>-0.1192021364083941</c:v>
                </c:pt>
                <c:pt idx="206">
                  <c:v>-0.15294241480901299</c:v>
                </c:pt>
                <c:pt idx="207">
                  <c:v>-0.13632714649630201</c:v>
                </c:pt>
                <c:pt idx="208">
                  <c:v>-0.10543693629076985</c:v>
                </c:pt>
                <c:pt idx="209">
                  <c:v>-7.1436860102550515E-2</c:v>
                </c:pt>
                <c:pt idx="210">
                  <c:v>-8.9322416607615987E-2</c:v>
                </c:pt>
                <c:pt idx="211">
                  <c:v>-0.11969720540903012</c:v>
                </c:pt>
                <c:pt idx="212">
                  <c:v>-0.11483836224741927</c:v>
                </c:pt>
                <c:pt idx="213">
                  <c:v>-0.16088428581895464</c:v>
                </c:pt>
                <c:pt idx="214">
                  <c:v>-0.10766062960350067</c:v>
                </c:pt>
                <c:pt idx="215">
                  <c:v>-6.960402053557542E-2</c:v>
                </c:pt>
                <c:pt idx="216">
                  <c:v>-0.1221000391131757</c:v>
                </c:pt>
                <c:pt idx="217">
                  <c:v>-0.14527323068898904</c:v>
                </c:pt>
                <c:pt idx="218">
                  <c:v>-7.7744921870553027E-2</c:v>
                </c:pt>
                <c:pt idx="219">
                  <c:v>0.23159962327918118</c:v>
                </c:pt>
                <c:pt idx="220">
                  <c:v>9.2104863641235026E-3</c:v>
                </c:pt>
                <c:pt idx="221">
                  <c:v>-1.2131835666789003E-2</c:v>
                </c:pt>
                <c:pt idx="222">
                  <c:v>0.21066813706156454</c:v>
                </c:pt>
                <c:pt idx="223">
                  <c:v>3.5401007117797055E-2</c:v>
                </c:pt>
                <c:pt idx="224">
                  <c:v>8.1045766979978118E-2</c:v>
                </c:pt>
                <c:pt idx="225">
                  <c:v>-9.7174619294663075E-2</c:v>
                </c:pt>
                <c:pt idx="226">
                  <c:v>-1.4951531886764492E-2</c:v>
                </c:pt>
                <c:pt idx="227">
                  <c:v>7.8009246870725003E-3</c:v>
                </c:pt>
                <c:pt idx="228">
                  <c:v>-0.23780767918809606</c:v>
                </c:pt>
                <c:pt idx="229">
                  <c:v>-0.20182764562973807</c:v>
                </c:pt>
                <c:pt idx="230">
                  <c:v>-0.13097186546870923</c:v>
                </c:pt>
                <c:pt idx="231">
                  <c:v>4.0458199855359069E-2</c:v>
                </c:pt>
                <c:pt idx="232">
                  <c:v>-0.13618079176422518</c:v>
                </c:pt>
                <c:pt idx="233">
                  <c:v>-0.41389109040747663</c:v>
                </c:pt>
                <c:pt idx="234">
                  <c:v>-0.2878956177226773</c:v>
                </c:pt>
                <c:pt idx="235">
                  <c:v>-0.39402585049442757</c:v>
                </c:pt>
                <c:pt idx="236">
                  <c:v>-0.32489468913758102</c:v>
                </c:pt>
                <c:pt idx="237">
                  <c:v>-0.32266547171427928</c:v>
                </c:pt>
                <c:pt idx="238">
                  <c:v>-0.32075640547095546</c:v>
                </c:pt>
                <c:pt idx="239">
                  <c:v>-0.28595666975439382</c:v>
                </c:pt>
                <c:pt idx="240">
                  <c:v>-0.40786304325591666</c:v>
                </c:pt>
                <c:pt idx="241">
                  <c:v>-0.36617541046154889</c:v>
                </c:pt>
                <c:pt idx="242">
                  <c:v>-0.36941393373732861</c:v>
                </c:pt>
                <c:pt idx="243">
                  <c:v>-0.31976126831864682</c:v>
                </c:pt>
                <c:pt idx="244">
                  <c:v>-0.26343281204524704</c:v>
                </c:pt>
                <c:pt idx="245">
                  <c:v>-0.24285801019784323</c:v>
                </c:pt>
                <c:pt idx="246">
                  <c:v>-0.26557824394518503</c:v>
                </c:pt>
                <c:pt idx="247">
                  <c:v>-0.24146508300768157</c:v>
                </c:pt>
                <c:pt idx="248">
                  <c:v>-0.14819667665096128</c:v>
                </c:pt>
                <c:pt idx="249">
                  <c:v>-0.1930031561613029</c:v>
                </c:pt>
                <c:pt idx="250">
                  <c:v>-0.17881399008146681</c:v>
                </c:pt>
                <c:pt idx="251">
                  <c:v>-0.2079505515734352</c:v>
                </c:pt>
                <c:pt idx="252">
                  <c:v>-0.16105785103050144</c:v>
                </c:pt>
                <c:pt idx="253">
                  <c:v>-0.17298317467498192</c:v>
                </c:pt>
                <c:pt idx="254">
                  <c:v>-0.19277609613252902</c:v>
                </c:pt>
                <c:pt idx="255">
                  <c:v>-0.24898818007285817</c:v>
                </c:pt>
                <c:pt idx="256">
                  <c:v>-0.14532882800799826</c:v>
                </c:pt>
                <c:pt idx="257">
                  <c:v>-0.16971933478024903</c:v>
                </c:pt>
                <c:pt idx="258">
                  <c:v>-0.21171920568336999</c:v>
                </c:pt>
                <c:pt idx="259">
                  <c:v>-0.17932900785324959</c:v>
                </c:pt>
                <c:pt idx="260">
                  <c:v>-0.16746376753062986</c:v>
                </c:pt>
                <c:pt idx="261">
                  <c:v>-0.16502997134626102</c:v>
                </c:pt>
                <c:pt idx="262">
                  <c:v>-0.15131163567644157</c:v>
                </c:pt>
                <c:pt idx="263">
                  <c:v>-0.16765874006271739</c:v>
                </c:pt>
                <c:pt idx="264">
                  <c:v>-0.17173907022197429</c:v>
                </c:pt>
                <c:pt idx="265">
                  <c:v>-0.14720593151087691</c:v>
                </c:pt>
                <c:pt idx="266">
                  <c:v>-0.20188750997986812</c:v>
                </c:pt>
                <c:pt idx="267">
                  <c:v>-0.19601231177770587</c:v>
                </c:pt>
                <c:pt idx="268">
                  <c:v>-0.14124999198815308</c:v>
                </c:pt>
                <c:pt idx="269">
                  <c:v>-0.24649333076233668</c:v>
                </c:pt>
                <c:pt idx="270">
                  <c:v>-0.2520430911674853</c:v>
                </c:pt>
                <c:pt idx="271">
                  <c:v>-0.22932644439847485</c:v>
                </c:pt>
                <c:pt idx="272">
                  <c:v>-0.34923519867841546</c:v>
                </c:pt>
                <c:pt idx="273">
                  <c:v>-0.27751771830439198</c:v>
                </c:pt>
                <c:pt idx="274">
                  <c:v>-0.34115832554164038</c:v>
                </c:pt>
                <c:pt idx="275">
                  <c:v>-0.33797311828263799</c:v>
                </c:pt>
                <c:pt idx="276">
                  <c:v>-0.37086900536811496</c:v>
                </c:pt>
                <c:pt idx="277">
                  <c:v>-0.31623159719407878</c:v>
                </c:pt>
                <c:pt idx="278">
                  <c:v>-0.32608258924913835</c:v>
                </c:pt>
                <c:pt idx="279">
                  <c:v>-0.31141693102800688</c:v>
                </c:pt>
                <c:pt idx="280">
                  <c:v>-0.16673696982551281</c:v>
                </c:pt>
                <c:pt idx="281">
                  <c:v>-0.17812479254437577</c:v>
                </c:pt>
                <c:pt idx="282">
                  <c:v>-0.10174526131224847</c:v>
                </c:pt>
                <c:pt idx="283">
                  <c:v>-0.256291556762268</c:v>
                </c:pt>
                <c:pt idx="284">
                  <c:v>-0.26012622734934709</c:v>
                </c:pt>
                <c:pt idx="285">
                  <c:v>-0.23308310619117448</c:v>
                </c:pt>
                <c:pt idx="286">
                  <c:v>-0.19608305128624148</c:v>
                </c:pt>
                <c:pt idx="287">
                  <c:v>-0.22856733159935863</c:v>
                </c:pt>
                <c:pt idx="288">
                  <c:v>-0.21249265949461787</c:v>
                </c:pt>
                <c:pt idx="289">
                  <c:v>-0.17784989671197515</c:v>
                </c:pt>
                <c:pt idx="290">
                  <c:v>-0.20288823917161258</c:v>
                </c:pt>
                <c:pt idx="291">
                  <c:v>-0.18727013472831647</c:v>
                </c:pt>
                <c:pt idx="292">
                  <c:v>-0.19024411043818407</c:v>
                </c:pt>
                <c:pt idx="293">
                  <c:v>-0.23151571281915523</c:v>
                </c:pt>
                <c:pt idx="294">
                  <c:v>-0.22196563825534582</c:v>
                </c:pt>
                <c:pt idx="295">
                  <c:v>-0.11675748168856025</c:v>
                </c:pt>
                <c:pt idx="296">
                  <c:v>-0.16731013359324615</c:v>
                </c:pt>
                <c:pt idx="297">
                  <c:v>-0.23375825008002557</c:v>
                </c:pt>
                <c:pt idx="298">
                  <c:v>-0.26259478705463829</c:v>
                </c:pt>
                <c:pt idx="299">
                  <c:v>-0.20262041616592014</c:v>
                </c:pt>
                <c:pt idx="300">
                  <c:v>-0.20041792751239848</c:v>
                </c:pt>
                <c:pt idx="301">
                  <c:v>-0.22718728317698722</c:v>
                </c:pt>
                <c:pt idx="302">
                  <c:v>-0.17081322378651578</c:v>
                </c:pt>
                <c:pt idx="303">
                  <c:v>-0.18445998519757531</c:v>
                </c:pt>
                <c:pt idx="304">
                  <c:v>-0.14793975842734397</c:v>
                </c:pt>
                <c:pt idx="305">
                  <c:v>-0.14014595776196681</c:v>
                </c:pt>
                <c:pt idx="306">
                  <c:v>-0.12627874122750715</c:v>
                </c:pt>
                <c:pt idx="307">
                  <c:v>-0.10188087134027919</c:v>
                </c:pt>
                <c:pt idx="308">
                  <c:v>-0.10537115503397861</c:v>
                </c:pt>
                <c:pt idx="309">
                  <c:v>-0.12628728375711398</c:v>
                </c:pt>
                <c:pt idx="310">
                  <c:v>-0.12003510683741553</c:v>
                </c:pt>
                <c:pt idx="311">
                  <c:v>-0.11550440662512772</c:v>
                </c:pt>
                <c:pt idx="312">
                  <c:v>-0.15679607488050321</c:v>
                </c:pt>
                <c:pt idx="313">
                  <c:v>-9.648268050850943E-2</c:v>
                </c:pt>
                <c:pt idx="314">
                  <c:v>-0.10581427377207665</c:v>
                </c:pt>
                <c:pt idx="315">
                  <c:v>-0.16056056135549421</c:v>
                </c:pt>
                <c:pt idx="316">
                  <c:v>-0.115267336553304</c:v>
                </c:pt>
                <c:pt idx="317">
                  <c:v>-2.7797805929932688E-2</c:v>
                </c:pt>
                <c:pt idx="318">
                  <c:v>-0.11663660605930323</c:v>
                </c:pt>
                <c:pt idx="319">
                  <c:v>-0.15877266788751399</c:v>
                </c:pt>
                <c:pt idx="320">
                  <c:v>-6.0125635653646571E-2</c:v>
                </c:pt>
                <c:pt idx="321">
                  <c:v>-7.1498742480604241E-2</c:v>
                </c:pt>
                <c:pt idx="322">
                  <c:v>2.0214389479422834E-2</c:v>
                </c:pt>
                <c:pt idx="323">
                  <c:v>-8.402029726420528E-3</c:v>
                </c:pt>
                <c:pt idx="324">
                  <c:v>1.0707265229402026E-2</c:v>
                </c:pt>
                <c:pt idx="325">
                  <c:v>5.9029735720374926E-2</c:v>
                </c:pt>
                <c:pt idx="326">
                  <c:v>0.10772099130645109</c:v>
                </c:pt>
                <c:pt idx="327">
                  <c:v>0.22525556706699293</c:v>
                </c:pt>
                <c:pt idx="328">
                  <c:v>0.29048271280603455</c:v>
                </c:pt>
                <c:pt idx="329">
                  <c:v>0.21446086852738641</c:v>
                </c:pt>
                <c:pt idx="330">
                  <c:v>0.1904760782352517</c:v>
                </c:pt>
                <c:pt idx="331">
                  <c:v>0.17537686289198084</c:v>
                </c:pt>
                <c:pt idx="332">
                  <c:v>0.15481291247076825</c:v>
                </c:pt>
                <c:pt idx="333">
                  <c:v>9.0973236381613948E-2</c:v>
                </c:pt>
                <c:pt idx="334">
                  <c:v>6.7197179886638328E-2</c:v>
                </c:pt>
                <c:pt idx="335">
                  <c:v>9.1913617330106487E-2</c:v>
                </c:pt>
                <c:pt idx="336">
                  <c:v>0.10584462216608793</c:v>
                </c:pt>
                <c:pt idx="337">
                  <c:v>4.2057307325859834E-2</c:v>
                </c:pt>
                <c:pt idx="338">
                  <c:v>5.6177632271631778E-2</c:v>
                </c:pt>
                <c:pt idx="339">
                  <c:v>7.929581557788011E-2</c:v>
                </c:pt>
                <c:pt idx="340">
                  <c:v>7.3594696154349826E-2</c:v>
                </c:pt>
                <c:pt idx="341">
                  <c:v>8.4849963355226127E-2</c:v>
                </c:pt>
                <c:pt idx="342">
                  <c:v>7.9169522911553811E-2</c:v>
                </c:pt>
                <c:pt idx="343">
                  <c:v>-1.3762297894903826E-2</c:v>
                </c:pt>
                <c:pt idx="344">
                  <c:v>3.3457250339407593E-2</c:v>
                </c:pt>
                <c:pt idx="345">
                  <c:v>-4.0599661685987207E-2</c:v>
                </c:pt>
                <c:pt idx="346">
                  <c:v>-2.8902768924006336E-2</c:v>
                </c:pt>
                <c:pt idx="347">
                  <c:v>0.10599918451995853</c:v>
                </c:pt>
                <c:pt idx="348">
                  <c:v>0.13863935354185561</c:v>
                </c:pt>
                <c:pt idx="349">
                  <c:v>0.13418641557194957</c:v>
                </c:pt>
                <c:pt idx="350">
                  <c:v>4.9171772545490072E-2</c:v>
                </c:pt>
                <c:pt idx="351">
                  <c:v>0.10208179686425652</c:v>
                </c:pt>
                <c:pt idx="352">
                  <c:v>0.1164533750823568</c:v>
                </c:pt>
                <c:pt idx="353">
                  <c:v>0.10309611161395864</c:v>
                </c:pt>
                <c:pt idx="354">
                  <c:v>7.1016137129397833E-2</c:v>
                </c:pt>
                <c:pt idx="355">
                  <c:v>5.6315679699124023E-2</c:v>
                </c:pt>
                <c:pt idx="356">
                  <c:v>8.646488040142053E-2</c:v>
                </c:pt>
                <c:pt idx="357">
                  <c:v>8.5478740624944358E-2</c:v>
                </c:pt>
                <c:pt idx="358">
                  <c:v>7.6560481392068558E-2</c:v>
                </c:pt>
                <c:pt idx="359">
                  <c:v>0.11731972867471818</c:v>
                </c:pt>
                <c:pt idx="360">
                  <c:v>6.4929048890838573E-2</c:v>
                </c:pt>
                <c:pt idx="361">
                  <c:v>5.8833700900748187E-2</c:v>
                </c:pt>
                <c:pt idx="362">
                  <c:v>6.2481783490713212E-2</c:v>
                </c:pt>
                <c:pt idx="363">
                  <c:v>7.6611148695681391E-2</c:v>
                </c:pt>
                <c:pt idx="364">
                  <c:v>7.175629439966949E-2</c:v>
                </c:pt>
                <c:pt idx="365">
                  <c:v>9.584872139628331E-2</c:v>
                </c:pt>
                <c:pt idx="366">
                  <c:v>0.16839999036874162</c:v>
                </c:pt>
                <c:pt idx="367">
                  <c:v>0.15798326869624182</c:v>
                </c:pt>
                <c:pt idx="368">
                  <c:v>0.21282983706847064</c:v>
                </c:pt>
                <c:pt idx="369">
                  <c:v>0.13447648964898987</c:v>
                </c:pt>
                <c:pt idx="370">
                  <c:v>0.14370004358250577</c:v>
                </c:pt>
                <c:pt idx="371">
                  <c:v>0.12679926896549257</c:v>
                </c:pt>
                <c:pt idx="372">
                  <c:v>0.1986094994682604</c:v>
                </c:pt>
                <c:pt idx="373">
                  <c:v>0.16103381142869824</c:v>
                </c:pt>
                <c:pt idx="374">
                  <c:v>0.13609851311356605</c:v>
                </c:pt>
                <c:pt idx="375">
                  <c:v>0.18018401690906957</c:v>
                </c:pt>
                <c:pt idx="376">
                  <c:v>0.3191623118382772</c:v>
                </c:pt>
                <c:pt idx="377">
                  <c:v>0.21962140894349907</c:v>
                </c:pt>
                <c:pt idx="378">
                  <c:v>0.29537772255651396</c:v>
                </c:pt>
                <c:pt idx="379">
                  <c:v>0.24924767857615771</c:v>
                </c:pt>
                <c:pt idx="380">
                  <c:v>0.17331775331790347</c:v>
                </c:pt>
                <c:pt idx="381">
                  <c:v>0.17150807496540718</c:v>
                </c:pt>
                <c:pt idx="382">
                  <c:v>0.23168312442705533</c:v>
                </c:pt>
                <c:pt idx="383">
                  <c:v>0.23261245574776351</c:v>
                </c:pt>
                <c:pt idx="384">
                  <c:v>0.12156692304252723</c:v>
                </c:pt>
                <c:pt idx="385">
                  <c:v>8.2991036482697553E-2</c:v>
                </c:pt>
                <c:pt idx="386">
                  <c:v>0.24673119869282675</c:v>
                </c:pt>
                <c:pt idx="387">
                  <c:v>0.17123629306682678</c:v>
                </c:pt>
                <c:pt idx="388">
                  <c:v>0.2957311955388825</c:v>
                </c:pt>
                <c:pt idx="389">
                  <c:v>0.42955482354135199</c:v>
                </c:pt>
                <c:pt idx="390">
                  <c:v>0.3557093199369265</c:v>
                </c:pt>
                <c:pt idx="391">
                  <c:v>0.29632861146908956</c:v>
                </c:pt>
                <c:pt idx="392">
                  <c:v>0.32743274427092067</c:v>
                </c:pt>
                <c:pt idx="393">
                  <c:v>0.35864378720255852</c:v>
                </c:pt>
                <c:pt idx="394">
                  <c:v>0.42336810597855945</c:v>
                </c:pt>
                <c:pt idx="395">
                  <c:v>0.39726554684620441</c:v>
                </c:pt>
                <c:pt idx="396">
                  <c:v>0.31734001478999974</c:v>
                </c:pt>
                <c:pt idx="397">
                  <c:v>0.36941162996917476</c:v>
                </c:pt>
                <c:pt idx="398">
                  <c:v>0.2607867977865102</c:v>
                </c:pt>
                <c:pt idx="399">
                  <c:v>0.34619445118009418</c:v>
                </c:pt>
                <c:pt idx="400">
                  <c:v>0.32677990986346289</c:v>
                </c:pt>
                <c:pt idx="401">
                  <c:v>0.44390658094976293</c:v>
                </c:pt>
                <c:pt idx="402">
                  <c:v>0.33364983520649044</c:v>
                </c:pt>
                <c:pt idx="403">
                  <c:v>0.34639530134875057</c:v>
                </c:pt>
                <c:pt idx="404">
                  <c:v>0.40176108790031007</c:v>
                </c:pt>
                <c:pt idx="405">
                  <c:v>0.35864917461422313</c:v>
                </c:pt>
                <c:pt idx="406">
                  <c:v>0.53875920526042864</c:v>
                </c:pt>
                <c:pt idx="407">
                  <c:v>0.44583490471014353</c:v>
                </c:pt>
                <c:pt idx="408">
                  <c:v>0.40811130945592983</c:v>
                </c:pt>
                <c:pt idx="409">
                  <c:v>0.28045889588875855</c:v>
                </c:pt>
                <c:pt idx="410">
                  <c:v>0.23653136483694459</c:v>
                </c:pt>
                <c:pt idx="411">
                  <c:v>9.6474993525791433E-2</c:v>
                </c:pt>
                <c:pt idx="412">
                  <c:v>9.9812885778587282E-2</c:v>
                </c:pt>
                <c:pt idx="413">
                  <c:v>7.4404382205760247E-2</c:v>
                </c:pt>
                <c:pt idx="414">
                  <c:v>0.16289570191967376</c:v>
                </c:pt>
                <c:pt idx="415">
                  <c:v>7.662561179906259E-2</c:v>
                </c:pt>
                <c:pt idx="416">
                  <c:v>1.5438963979030123E-2</c:v>
                </c:pt>
                <c:pt idx="417">
                  <c:v>-3.7332554423590066E-3</c:v>
                </c:pt>
                <c:pt idx="418">
                  <c:v>-3.0689743860920396E-2</c:v>
                </c:pt>
                <c:pt idx="419">
                  <c:v>-6.0302976637469377E-2</c:v>
                </c:pt>
                <c:pt idx="420">
                  <c:v>-2.7990294483524993E-2</c:v>
                </c:pt>
                <c:pt idx="421">
                  <c:v>-3.582766349435703E-2</c:v>
                </c:pt>
                <c:pt idx="422">
                  <c:v>-6.8557312944488497E-2</c:v>
                </c:pt>
                <c:pt idx="423">
                  <c:v>-5.1919690475189371E-2</c:v>
                </c:pt>
                <c:pt idx="424">
                  <c:v>-4.618476343692577E-2</c:v>
                </c:pt>
                <c:pt idx="425">
                  <c:v>-2.5721393030473272E-2</c:v>
                </c:pt>
                <c:pt idx="426">
                  <c:v>2.9304220683336072E-3</c:v>
                </c:pt>
                <c:pt idx="427">
                  <c:v>-2.9439943428204159E-2</c:v>
                </c:pt>
                <c:pt idx="428">
                  <c:v>-5.0798299996650205E-2</c:v>
                </c:pt>
                <c:pt idx="429">
                  <c:v>-5.1152496407222109E-2</c:v>
                </c:pt>
                <c:pt idx="430">
                  <c:v>-0.12629965852340178</c:v>
                </c:pt>
                <c:pt idx="431">
                  <c:v>-4.9691487461562316E-2</c:v>
                </c:pt>
                <c:pt idx="432">
                  <c:v>-2.3237691958094445E-2</c:v>
                </c:pt>
                <c:pt idx="433">
                  <c:v>-1.213651538697996E-3</c:v>
                </c:pt>
                <c:pt idx="434">
                  <c:v>-9.9592299738475755E-3</c:v>
                </c:pt>
                <c:pt idx="435">
                  <c:v>0.11473588703535506</c:v>
                </c:pt>
                <c:pt idx="436">
                  <c:v>6.2322833225262768E-2</c:v>
                </c:pt>
                <c:pt idx="437">
                  <c:v>-4.4491230194079461E-2</c:v>
                </c:pt>
                <c:pt idx="438">
                  <c:v>-2.2406383932734256E-2</c:v>
                </c:pt>
                <c:pt idx="439">
                  <c:v>-1.4383420440823278E-2</c:v>
                </c:pt>
                <c:pt idx="440">
                  <c:v>-8.4505315143918777E-2</c:v>
                </c:pt>
                <c:pt idx="441">
                  <c:v>-7.2499992302066454E-2</c:v>
                </c:pt>
                <c:pt idx="442">
                  <c:v>-0.13459222781530275</c:v>
                </c:pt>
                <c:pt idx="443">
                  <c:v>-0.17948573509391913</c:v>
                </c:pt>
                <c:pt idx="444">
                  <c:v>-9.0856682478326303E-2</c:v>
                </c:pt>
                <c:pt idx="445">
                  <c:v>-0.13338011150844808</c:v>
                </c:pt>
                <c:pt idx="446">
                  <c:v>-0.14736074803987495</c:v>
                </c:pt>
                <c:pt idx="447">
                  <c:v>-5.9382810939781455E-2</c:v>
                </c:pt>
                <c:pt idx="448">
                  <c:v>-0.13753578924469523</c:v>
                </c:pt>
                <c:pt idx="449">
                  <c:v>-7.6182374213246251E-2</c:v>
                </c:pt>
                <c:pt idx="450">
                  <c:v>-2.0583882559372147E-2</c:v>
                </c:pt>
                <c:pt idx="451">
                  <c:v>4.271793926767329E-2</c:v>
                </c:pt>
                <c:pt idx="452">
                  <c:v>-1.7321837116878749E-2</c:v>
                </c:pt>
                <c:pt idx="453">
                  <c:v>-2.8823622490291148E-2</c:v>
                </c:pt>
                <c:pt idx="454">
                  <c:v>-3.3999729033037267E-2</c:v>
                </c:pt>
                <c:pt idx="455">
                  <c:v>-0.13517469820125455</c:v>
                </c:pt>
                <c:pt idx="456">
                  <c:v>-8.0490459066282133E-2</c:v>
                </c:pt>
                <c:pt idx="457">
                  <c:v>-0.12241963847986245</c:v>
                </c:pt>
                <c:pt idx="458">
                  <c:v>-8.5332957585906949E-2</c:v>
                </c:pt>
                <c:pt idx="459">
                  <c:v>-3.4987010602061559E-2</c:v>
                </c:pt>
                <c:pt idx="460">
                  <c:v>-7.1281284219669408E-2</c:v>
                </c:pt>
                <c:pt idx="461">
                  <c:v>5.6861724529627044E-3</c:v>
                </c:pt>
                <c:pt idx="462">
                  <c:v>0.10739480204520879</c:v>
                </c:pt>
                <c:pt idx="463">
                  <c:v>0.12741941854147706</c:v>
                </c:pt>
                <c:pt idx="464">
                  <c:v>0.14020230273344167</c:v>
                </c:pt>
                <c:pt idx="465">
                  <c:v>0.18822325367099005</c:v>
                </c:pt>
                <c:pt idx="466">
                  <c:v>0.24087861612661582</c:v>
                </c:pt>
                <c:pt idx="467">
                  <c:v>0.29162341172249279</c:v>
                </c:pt>
                <c:pt idx="468">
                  <c:v>0.33431317037548292</c:v>
                </c:pt>
                <c:pt idx="469">
                  <c:v>0.30209726216625898</c:v>
                </c:pt>
                <c:pt idx="470">
                  <c:v>0.23692134443088372</c:v>
                </c:pt>
                <c:pt idx="471">
                  <c:v>0.17441568260758125</c:v>
                </c:pt>
                <c:pt idx="472">
                  <c:v>7.9169393699053944E-2</c:v>
                </c:pt>
                <c:pt idx="473">
                  <c:v>-0.11895833022069055</c:v>
                </c:pt>
                <c:pt idx="474">
                  <c:v>-1.8434373503446216E-2</c:v>
                </c:pt>
                <c:pt idx="475">
                  <c:v>0.1405192002764388</c:v>
                </c:pt>
                <c:pt idx="476">
                  <c:v>7.1863078608242772E-2</c:v>
                </c:pt>
                <c:pt idx="477">
                  <c:v>2.3490875725777072E-2</c:v>
                </c:pt>
                <c:pt idx="478">
                  <c:v>2.3763986871234367E-2</c:v>
                </c:pt>
                <c:pt idx="479">
                  <c:v>4.1710070860209919E-2</c:v>
                </c:pt>
                <c:pt idx="480">
                  <c:v>6.8355870784392564E-2</c:v>
                </c:pt>
              </c:numCache>
            </c:numRef>
          </c:val>
          <c:smooth val="0"/>
          <c:extLst>
            <c:ext xmlns:c16="http://schemas.microsoft.com/office/drawing/2014/chart" uri="{C3380CC4-5D6E-409C-BE32-E72D297353CC}">
              <c16:uniqueId val="{00000002-2AF7-4637-918E-61C1A3E828FA}"/>
            </c:ext>
          </c:extLst>
        </c:ser>
        <c:ser>
          <c:idx val="3"/>
          <c:order val="3"/>
          <c:spPr>
            <a:ln w="57150" cap="rnd">
              <a:solidFill>
                <a:srgbClr val="06C2FF"/>
              </a:solidFill>
              <a:round/>
            </a:ln>
            <a:effectLst/>
          </c:spPr>
          <c:marker>
            <c:symbol val="none"/>
          </c:marker>
          <c:cat>
            <c:numRef>
              <c:f>'12-Market-BS'!$X$3:$X$483</c:f>
              <c:numCache>
                <c:formatCode>[$-960429]d\ mmmm\ yyyy;@</c:formatCode>
                <c:ptCount val="481"/>
                <c:pt idx="0">
                  <c:v>44629</c:v>
                </c:pt>
                <c:pt idx="20">
                  <c:v>44664</c:v>
                </c:pt>
                <c:pt idx="40">
                  <c:v>44697</c:v>
                </c:pt>
                <c:pt idx="60">
                  <c:v>44727</c:v>
                </c:pt>
                <c:pt idx="80">
                  <c:v>44758</c:v>
                </c:pt>
                <c:pt idx="100">
                  <c:v>44789</c:v>
                </c:pt>
                <c:pt idx="120">
                  <c:v>44817</c:v>
                </c:pt>
                <c:pt idx="140">
                  <c:v>44851</c:v>
                </c:pt>
                <c:pt idx="160">
                  <c:v>44879</c:v>
                </c:pt>
                <c:pt idx="180">
                  <c:v>44907</c:v>
                </c:pt>
                <c:pt idx="200">
                  <c:v>44936</c:v>
                </c:pt>
                <c:pt idx="220">
                  <c:v>44969</c:v>
                </c:pt>
                <c:pt idx="240">
                  <c:v>44999</c:v>
                </c:pt>
                <c:pt idx="260">
                  <c:v>45035</c:v>
                </c:pt>
                <c:pt idx="280">
                  <c:v>45068</c:v>
                </c:pt>
                <c:pt idx="300">
                  <c:v>45098</c:v>
                </c:pt>
                <c:pt idx="320">
                  <c:v>45126</c:v>
                </c:pt>
                <c:pt idx="340">
                  <c:v>45157</c:v>
                </c:pt>
                <c:pt idx="360">
                  <c:v>45187</c:v>
                </c:pt>
                <c:pt idx="380">
                  <c:v>45217</c:v>
                </c:pt>
                <c:pt idx="400">
                  <c:v>45245</c:v>
                </c:pt>
                <c:pt idx="420">
                  <c:v>45273</c:v>
                </c:pt>
                <c:pt idx="440">
                  <c:v>45304</c:v>
                </c:pt>
                <c:pt idx="460">
                  <c:v>45332</c:v>
                </c:pt>
                <c:pt idx="480">
                  <c:v>45362</c:v>
                </c:pt>
              </c:numCache>
            </c:numRef>
          </c:cat>
          <c:val>
            <c:numRef>
              <c:f>'12-Market-BS'!$Z$3:$Z$483</c:f>
              <c:numCache>
                <c:formatCode>0%</c:formatCode>
                <c:ptCount val="481"/>
                <c:pt idx="0">
                  <c:v>-5.914500217648027E-2</c:v>
                </c:pt>
                <c:pt idx="1">
                  <c:v>-7.6300925495687177E-2</c:v>
                </c:pt>
                <c:pt idx="2">
                  <c:v>-9.3456848814894092E-2</c:v>
                </c:pt>
                <c:pt idx="3">
                  <c:v>-9.8041038707045156E-2</c:v>
                </c:pt>
                <c:pt idx="4">
                  <c:v>-0.10262522859919622</c:v>
                </c:pt>
                <c:pt idx="5">
                  <c:v>-6.6889039935307121E-2</c:v>
                </c:pt>
                <c:pt idx="6">
                  <c:v>-0.10360655935908336</c:v>
                </c:pt>
                <c:pt idx="7">
                  <c:v>-5.9322821387693105E-2</c:v>
                </c:pt>
                <c:pt idx="8">
                  <c:v>-1.5039083416302848E-2</c:v>
                </c:pt>
                <c:pt idx="9">
                  <c:v>2.5753636835630998E-2</c:v>
                </c:pt>
                <c:pt idx="10">
                  <c:v>5.9564321648652017E-2</c:v>
                </c:pt>
                <c:pt idx="11">
                  <c:v>5.6056271889715265E-2</c:v>
                </c:pt>
                <c:pt idx="12">
                  <c:v>5.2548222130778512E-2</c:v>
                </c:pt>
                <c:pt idx="13">
                  <c:v>9.0033836206100101E-2</c:v>
                </c:pt>
                <c:pt idx="14">
                  <c:v>0.1158994850455102</c:v>
                </c:pt>
                <c:pt idx="15">
                  <c:v>0.11852520341309733</c:v>
                </c:pt>
                <c:pt idx="16">
                  <c:v>7.619679598880269E-2</c:v>
                </c:pt>
                <c:pt idx="17">
                  <c:v>3.3868388564508058E-2</c:v>
                </c:pt>
                <c:pt idx="18">
                  <c:v>-1.7204600869426129E-3</c:v>
                </c:pt>
                <c:pt idx="19">
                  <c:v>-4.2214046709500276E-2</c:v>
                </c:pt>
                <c:pt idx="20">
                  <c:v>-8.2707633332057939E-2</c:v>
                </c:pt>
                <c:pt idx="21">
                  <c:v>-0.11846470214093437</c:v>
                </c:pt>
                <c:pt idx="22">
                  <c:v>-0.14474873532244834</c:v>
                </c:pt>
                <c:pt idx="23">
                  <c:v>-0.1078481390631662</c:v>
                </c:pt>
                <c:pt idx="24">
                  <c:v>-7.3553368418844411E-2</c:v>
                </c:pt>
                <c:pt idx="25">
                  <c:v>-4.9318523497192214E-2</c:v>
                </c:pt>
                <c:pt idx="26">
                  <c:v>-7.1884938823283786E-3</c:v>
                </c:pt>
                <c:pt idx="27">
                  <c:v>2.3689253986081325E-2</c:v>
                </c:pt>
                <c:pt idx="28">
                  <c:v>4.6245220002387843E-2</c:v>
                </c:pt>
                <c:pt idx="29">
                  <c:v>6.8801186018694366E-2</c:v>
                </c:pt>
                <c:pt idx="30">
                  <c:v>7.117537797132488E-2</c:v>
                </c:pt>
                <c:pt idx="31">
                  <c:v>3.5737919971493254E-2</c:v>
                </c:pt>
                <c:pt idx="32">
                  <c:v>3.0046197166162716E-4</c:v>
                </c:pt>
                <c:pt idx="33">
                  <c:v>-1.4909686516487048E-2</c:v>
                </c:pt>
                <c:pt idx="34">
                  <c:v>-1.2096071287956835E-2</c:v>
                </c:pt>
                <c:pt idx="35">
                  <c:v>-3.0002755851859228E-2</c:v>
                </c:pt>
                <c:pt idx="36">
                  <c:v>-2.6568160731340728E-2</c:v>
                </c:pt>
                <c:pt idx="37">
                  <c:v>1.6920675660508543E-2</c:v>
                </c:pt>
                <c:pt idx="38">
                  <c:v>-1.6959808883368104E-2</c:v>
                </c:pt>
                <c:pt idx="39">
                  <c:v>-3.1988116996354156E-2</c:v>
                </c:pt>
                <c:pt idx="40">
                  <c:v>-6.0376132604079164E-3</c:v>
                </c:pt>
                <c:pt idx="41">
                  <c:v>3.253726687565877E-2</c:v>
                </c:pt>
                <c:pt idx="42">
                  <c:v>7.9132230735483103E-3</c:v>
                </c:pt>
                <c:pt idx="43">
                  <c:v>1.3516655936951425E-2</c:v>
                </c:pt>
                <c:pt idx="44">
                  <c:v>1.912008880035454E-2</c:v>
                </c:pt>
                <c:pt idx="45">
                  <c:v>-6.8707143324859077E-3</c:v>
                </c:pt>
                <c:pt idx="46">
                  <c:v>3.5187675791696987E-2</c:v>
                </c:pt>
                <c:pt idx="47">
                  <c:v>7.7246065915879888E-2</c:v>
                </c:pt>
                <c:pt idx="48">
                  <c:v>0.11321314985847034</c:v>
                </c:pt>
                <c:pt idx="49">
                  <c:v>7.1944898758063161E-2</c:v>
                </c:pt>
                <c:pt idx="50">
                  <c:v>3.067664765765598E-2</c:v>
                </c:pt>
                <c:pt idx="51">
                  <c:v>-7.5730231205876734E-3</c:v>
                </c:pt>
                <c:pt idx="52">
                  <c:v>-3.978553325450427E-2</c:v>
                </c:pt>
                <c:pt idx="53">
                  <c:v>-5.9926562569483269E-2</c:v>
                </c:pt>
                <c:pt idx="54">
                  <c:v>-1.6866669722178446E-2</c:v>
                </c:pt>
                <c:pt idx="55">
                  <c:v>2.6193223125126376E-2</c:v>
                </c:pt>
                <c:pt idx="56">
                  <c:v>6.698773220445714E-2</c:v>
                </c:pt>
                <c:pt idx="57">
                  <c:v>9.2582129870637464E-2</c:v>
                </c:pt>
                <c:pt idx="58">
                  <c:v>0.1181765275368178</c:v>
                </c:pt>
                <c:pt idx="59">
                  <c:v>0.10038728226185274</c:v>
                </c:pt>
                <c:pt idx="60">
                  <c:v>6.5705266056138953E-2</c:v>
                </c:pt>
                <c:pt idx="61">
                  <c:v>3.1023249850425167E-2</c:v>
                </c:pt>
                <c:pt idx="62">
                  <c:v>2.3607901283329243E-2</c:v>
                </c:pt>
                <c:pt idx="63">
                  <c:v>4.8920040186856792E-2</c:v>
                </c:pt>
                <c:pt idx="64">
                  <c:v>7.4232179090384348E-2</c:v>
                </c:pt>
                <c:pt idx="65">
                  <c:v>7.7738470187299666E-2</c:v>
                </c:pt>
                <c:pt idx="66">
                  <c:v>0.1110110455761342</c:v>
                </c:pt>
                <c:pt idx="67">
                  <c:v>0.14428362096496872</c:v>
                </c:pt>
                <c:pt idx="68">
                  <c:v>0.17953586731643434</c:v>
                </c:pt>
                <c:pt idx="69">
                  <c:v>0.21478811366789996</c:v>
                </c:pt>
                <c:pt idx="70">
                  <c:v>0.22062612485554611</c:v>
                </c:pt>
                <c:pt idx="71">
                  <c:v>0.22646413604319227</c:v>
                </c:pt>
                <c:pt idx="72">
                  <c:v>0.18980898324504933</c:v>
                </c:pt>
                <c:pt idx="73">
                  <c:v>0.15315383044690639</c:v>
                </c:pt>
                <c:pt idx="74">
                  <c:v>0.13634806012746639</c:v>
                </c:pt>
                <c:pt idx="75">
                  <c:v>0.11032990808873143</c:v>
                </c:pt>
                <c:pt idx="76">
                  <c:v>8.4311756049996467E-2</c:v>
                </c:pt>
                <c:pt idx="77">
                  <c:v>0.11844383682480214</c:v>
                </c:pt>
                <c:pt idx="78">
                  <c:v>0.15257591759960781</c:v>
                </c:pt>
                <c:pt idx="79">
                  <c:v>0.17570420594137559</c:v>
                </c:pt>
                <c:pt idx="80">
                  <c:v>0.17682490941706758</c:v>
                </c:pt>
                <c:pt idx="81">
                  <c:v>0.13424829873713492</c:v>
                </c:pt>
                <c:pt idx="82">
                  <c:v>9.3311854019010335E-2</c:v>
                </c:pt>
                <c:pt idx="83">
                  <c:v>5.5655741224501898E-2</c:v>
                </c:pt>
                <c:pt idx="84">
                  <c:v>2.4551254709780132E-2</c:v>
                </c:pt>
                <c:pt idx="85">
                  <c:v>3.9616146486874448E-2</c:v>
                </c:pt>
                <c:pt idx="86">
                  <c:v>-2.3076905323663388E-4</c:v>
                </c:pt>
                <c:pt idx="87">
                  <c:v>4.5082699387475285E-2</c:v>
                </c:pt>
                <c:pt idx="88">
                  <c:v>9.0390232132256526E-2</c:v>
                </c:pt>
                <c:pt idx="89">
                  <c:v>0.13538516277452717</c:v>
                </c:pt>
                <c:pt idx="90">
                  <c:v>0.18031309156998523</c:v>
                </c:pt>
                <c:pt idx="91">
                  <c:v>0.22509898752673069</c:v>
                </c:pt>
                <c:pt idx="92">
                  <c:v>0.26941609663807775</c:v>
                </c:pt>
                <c:pt idx="93">
                  <c:v>0.31308061079004967</c:v>
                </c:pt>
                <c:pt idx="94">
                  <c:v>0.352971181534737</c:v>
                </c:pt>
                <c:pt idx="95">
                  <c:v>0.35371795277869617</c:v>
                </c:pt>
                <c:pt idx="96">
                  <c:v>0.31148402094909866</c:v>
                </c:pt>
                <c:pt idx="97">
                  <c:v>0.2692500891195011</c:v>
                </c:pt>
                <c:pt idx="98">
                  <c:v>0.22956556473772516</c:v>
                </c:pt>
                <c:pt idx="99">
                  <c:v>0.21537511483416555</c:v>
                </c:pt>
                <c:pt idx="100">
                  <c:v>0.24137682994269052</c:v>
                </c:pt>
                <c:pt idx="101">
                  <c:v>0.21627479062962085</c:v>
                </c:pt>
                <c:pt idx="102">
                  <c:v>0.19182044240659785</c:v>
                </c:pt>
                <c:pt idx="103">
                  <c:v>0.16736609418357482</c:v>
                </c:pt>
                <c:pt idx="104">
                  <c:v>0.16627938721326802</c:v>
                </c:pt>
                <c:pt idx="105">
                  <c:v>0.20735058083891408</c:v>
                </c:pt>
                <c:pt idx="106">
                  <c:v>0.24842177446456015</c:v>
                </c:pt>
                <c:pt idx="107">
                  <c:v>0.209985369886315</c:v>
                </c:pt>
                <c:pt idx="108">
                  <c:v>0.17154896530806985</c:v>
                </c:pt>
                <c:pt idx="109">
                  <c:v>0.19917976007050275</c:v>
                </c:pt>
                <c:pt idx="110">
                  <c:v>0.18136632998431323</c:v>
                </c:pt>
                <c:pt idx="111">
                  <c:v>0.16355289989812369</c:v>
                </c:pt>
                <c:pt idx="112">
                  <c:v>0.1737816469627417</c:v>
                </c:pt>
                <c:pt idx="113">
                  <c:v>0.17192976841467228</c:v>
                </c:pt>
                <c:pt idx="114">
                  <c:v>0.17007788986660283</c:v>
                </c:pt>
                <c:pt idx="115">
                  <c:v>0.21015434635157249</c:v>
                </c:pt>
                <c:pt idx="116">
                  <c:v>0.23234079571416755</c:v>
                </c:pt>
                <c:pt idx="117">
                  <c:v>0.19611025119484604</c:v>
                </c:pt>
                <c:pt idx="118">
                  <c:v>0.15987970667552456</c:v>
                </c:pt>
                <c:pt idx="119">
                  <c:v>0.15970980828755993</c:v>
                </c:pt>
                <c:pt idx="120">
                  <c:v>0.19199911482375193</c:v>
                </c:pt>
                <c:pt idx="121">
                  <c:v>0.22428842135994392</c:v>
                </c:pt>
                <c:pt idx="122">
                  <c:v>0.25857206104562447</c:v>
                </c:pt>
                <c:pt idx="123">
                  <c:v>0.28853180144866747</c:v>
                </c:pt>
                <c:pt idx="124">
                  <c:v>0.24721647447540443</c:v>
                </c:pt>
                <c:pt idx="125">
                  <c:v>0.20590114750214139</c:v>
                </c:pt>
                <c:pt idx="126">
                  <c:v>0.17294211521351305</c:v>
                </c:pt>
                <c:pt idx="127">
                  <c:v>0.2015424039317387</c:v>
                </c:pt>
                <c:pt idx="128">
                  <c:v>0.23014269264996434</c:v>
                </c:pt>
                <c:pt idx="129">
                  <c:v>0.23673935552869685</c:v>
                </c:pt>
                <c:pt idx="130">
                  <c:v>0.28295805134630475</c:v>
                </c:pt>
                <c:pt idx="131">
                  <c:v>0.3290270825570023</c:v>
                </c:pt>
                <c:pt idx="132">
                  <c:v>0.37494401265197086</c:v>
                </c:pt>
                <c:pt idx="133">
                  <c:v>0.42075101201133264</c:v>
                </c:pt>
                <c:pt idx="134">
                  <c:v>0.46615366168636874</c:v>
                </c:pt>
                <c:pt idx="135">
                  <c:v>0.51126542596070235</c:v>
                </c:pt>
                <c:pt idx="136">
                  <c:v>0.55632844811729165</c:v>
                </c:pt>
                <c:pt idx="137">
                  <c:v>0.60106452977344527</c:v>
                </c:pt>
                <c:pt idx="138">
                  <c:v>0.64540571625471144</c:v>
                </c:pt>
                <c:pt idx="139">
                  <c:v>0.68018359492712377</c:v>
                </c:pt>
                <c:pt idx="140">
                  <c:v>0.70406963873346728</c:v>
                </c:pt>
                <c:pt idx="141">
                  <c:v>0.66454323435020379</c:v>
                </c:pt>
                <c:pt idx="142">
                  <c:v>0.6250168299669403</c:v>
                </c:pt>
                <c:pt idx="143">
                  <c:v>0.59097384769137862</c:v>
                </c:pt>
                <c:pt idx="144">
                  <c:v>0.56789770963122055</c:v>
                </c:pt>
                <c:pt idx="145">
                  <c:v>0.56673433029699394</c:v>
                </c:pt>
                <c:pt idx="146">
                  <c:v>0.58150782119189959</c:v>
                </c:pt>
                <c:pt idx="147">
                  <c:v>0.59628131208680513</c:v>
                </c:pt>
                <c:pt idx="148">
                  <c:v>0.5680640172580913</c:v>
                </c:pt>
                <c:pt idx="149">
                  <c:v>0.52451711985481786</c:v>
                </c:pt>
                <c:pt idx="150">
                  <c:v>0.48115365432011309</c:v>
                </c:pt>
                <c:pt idx="151">
                  <c:v>0.43795928526501687</c:v>
                </c:pt>
                <c:pt idx="152">
                  <c:v>0.39476644169388192</c:v>
                </c:pt>
                <c:pt idx="153">
                  <c:v>0.35199907103902417</c:v>
                </c:pt>
                <c:pt idx="154">
                  <c:v>0.30923322535140252</c:v>
                </c:pt>
                <c:pt idx="155">
                  <c:v>0.26869900691961762</c:v>
                </c:pt>
                <c:pt idx="156">
                  <c:v>0.23087388453194546</c:v>
                </c:pt>
                <c:pt idx="157">
                  <c:v>0.23499770044210622</c:v>
                </c:pt>
                <c:pt idx="158">
                  <c:v>0.18928634270260056</c:v>
                </c:pt>
                <c:pt idx="159">
                  <c:v>0.1436758344786139</c:v>
                </c:pt>
                <c:pt idx="160">
                  <c:v>9.8156383844968081E-2</c:v>
                </c:pt>
                <c:pt idx="161">
                  <c:v>5.2808071930842498E-2</c:v>
                </c:pt>
                <c:pt idx="162">
                  <c:v>7.7951085312148692E-3</c:v>
                </c:pt>
                <c:pt idx="163">
                  <c:v>-3.6967758038085635E-2</c:v>
                </c:pt>
                <c:pt idx="164">
                  <c:v>-8.1523427407457605E-2</c:v>
                </c:pt>
                <c:pt idx="165">
                  <c:v>-0.12550054309298164</c:v>
                </c:pt>
                <c:pt idx="166">
                  <c:v>-0.16917215968859703</c:v>
                </c:pt>
                <c:pt idx="167">
                  <c:v>-0.21273496126717262</c:v>
                </c:pt>
                <c:pt idx="168">
                  <c:v>-0.25456286043831372</c:v>
                </c:pt>
                <c:pt idx="169">
                  <c:v>-0.29638249310213294</c:v>
                </c:pt>
                <c:pt idx="170">
                  <c:v>-0.33673657912215593</c:v>
                </c:pt>
                <c:pt idx="171">
                  <c:v>-0.35653894747508363</c:v>
                </c:pt>
                <c:pt idx="172">
                  <c:v>-0.33960582519437865</c:v>
                </c:pt>
                <c:pt idx="173">
                  <c:v>-0.35395438927429601</c:v>
                </c:pt>
                <c:pt idx="174">
                  <c:v>-0.36830295335421342</c:v>
                </c:pt>
                <c:pt idx="175">
                  <c:v>-0.33442197731173573</c:v>
                </c:pt>
                <c:pt idx="176">
                  <c:v>-0.33849817358292378</c:v>
                </c:pt>
                <c:pt idx="177">
                  <c:v>-0.34257436985411183</c:v>
                </c:pt>
                <c:pt idx="178">
                  <c:v>-0.29874294760661957</c:v>
                </c:pt>
                <c:pt idx="179">
                  <c:v>-0.25491152535912731</c:v>
                </c:pt>
                <c:pt idx="180">
                  <c:v>-0.21297264275430577</c:v>
                </c:pt>
                <c:pt idx="181">
                  <c:v>-0.17103376014948424</c:v>
                </c:pt>
                <c:pt idx="182">
                  <c:v>-0.13266883901696938</c:v>
                </c:pt>
                <c:pt idx="183">
                  <c:v>-0.12913297597767223</c:v>
                </c:pt>
                <c:pt idx="184">
                  <c:v>-0.12559711293837508</c:v>
                </c:pt>
                <c:pt idx="185">
                  <c:v>-0.16853603268327633</c:v>
                </c:pt>
                <c:pt idx="186">
                  <c:v>-0.2114749524281776</c:v>
                </c:pt>
                <c:pt idx="187">
                  <c:v>-0.25386406784324955</c:v>
                </c:pt>
                <c:pt idx="188">
                  <c:v>-0.22092009077168279</c:v>
                </c:pt>
                <c:pt idx="189">
                  <c:v>-0.18797611370011602</c:v>
                </c:pt>
                <c:pt idx="190">
                  <c:v>-0.1733790341339983</c:v>
                </c:pt>
                <c:pt idx="191">
                  <c:v>-0.15633927348070678</c:v>
                </c:pt>
                <c:pt idx="192">
                  <c:v>-0.13929951282741526</c:v>
                </c:pt>
                <c:pt idx="193">
                  <c:v>-0.17650615047865315</c:v>
                </c:pt>
                <c:pt idx="194">
                  <c:v>-0.213712788129891</c:v>
                </c:pt>
                <c:pt idx="195">
                  <c:v>-0.232507008517469</c:v>
                </c:pt>
                <c:pt idx="196">
                  <c:v>-0.22776984496688862</c:v>
                </c:pt>
                <c:pt idx="197">
                  <c:v>-0.19436737983747984</c:v>
                </c:pt>
                <c:pt idx="198">
                  <c:v>-0.22359522522525652</c:v>
                </c:pt>
                <c:pt idx="199">
                  <c:v>-0.18645658925978198</c:v>
                </c:pt>
                <c:pt idx="200">
                  <c:v>-0.14931795329430744</c:v>
                </c:pt>
                <c:pt idx="201">
                  <c:v>-0.18232044286641508</c:v>
                </c:pt>
                <c:pt idx="202">
                  <c:v>-0.21532293243852271</c:v>
                </c:pt>
                <c:pt idx="203">
                  <c:v>-0.18142776961782056</c:v>
                </c:pt>
                <c:pt idx="204">
                  <c:v>-0.14864741201724879</c:v>
                </c:pt>
                <c:pt idx="205">
                  <c:v>-0.1192021364083941</c:v>
                </c:pt>
                <c:pt idx="206">
                  <c:v>-0.15294241480901299</c:v>
                </c:pt>
                <c:pt idx="207">
                  <c:v>-0.13632714649630201</c:v>
                </c:pt>
                <c:pt idx="208">
                  <c:v>-0.10543693629076985</c:v>
                </c:pt>
                <c:pt idx="209">
                  <c:v>-7.1436860102550515E-2</c:v>
                </c:pt>
                <c:pt idx="210">
                  <c:v>-8.9322416607615987E-2</c:v>
                </c:pt>
                <c:pt idx="211">
                  <c:v>-0.11969720540903012</c:v>
                </c:pt>
                <c:pt idx="212">
                  <c:v>-0.11483836224741927</c:v>
                </c:pt>
                <c:pt idx="213">
                  <c:v>-0.11504125771234214</c:v>
                </c:pt>
                <c:pt idx="214">
                  <c:v>-0.11524415317726502</c:v>
                </c:pt>
                <c:pt idx="215">
                  <c:v>-0.11134138939477363</c:v>
                </c:pt>
                <c:pt idx="216">
                  <c:v>-0.10743862561228223</c:v>
                </c:pt>
                <c:pt idx="217">
                  <c:v>-0.14527323068898904</c:v>
                </c:pt>
                <c:pt idx="218">
                  <c:v>-0.10087905307727046</c:v>
                </c:pt>
                <c:pt idx="219">
                  <c:v>-5.6484875465551893E-2</c:v>
                </c:pt>
                <c:pt idx="220">
                  <c:v>-2.3199526710001882E-2</c:v>
                </c:pt>
                <c:pt idx="221">
                  <c:v>-5.7824704922489279E-3</c:v>
                </c:pt>
                <c:pt idx="222">
                  <c:v>1.1634585725504026E-2</c:v>
                </c:pt>
                <c:pt idx="223">
                  <c:v>4.6340176352741069E-2</c:v>
                </c:pt>
                <c:pt idx="224">
                  <c:v>8.1045766979978118E-2</c:v>
                </c:pt>
                <c:pt idx="225">
                  <c:v>5.0734894048408891E-2</c:v>
                </c:pt>
                <c:pt idx="226">
                  <c:v>2.0424021116839657E-2</c:v>
                </c:pt>
                <c:pt idx="227">
                  <c:v>7.8009246870725003E-3</c:v>
                </c:pt>
                <c:pt idx="228">
                  <c:v>-2.9857754035912544E-2</c:v>
                </c:pt>
                <c:pt idx="229">
                  <c:v>-6.7516432758897585E-2</c:v>
                </c:pt>
                <c:pt idx="230">
                  <c:v>-9.6561897419760123E-2</c:v>
                </c:pt>
                <c:pt idx="231">
                  <c:v>-0.10838093395637766</c:v>
                </c:pt>
                <c:pt idx="232">
                  <c:v>-8.5790002444046096E-2</c:v>
                </c:pt>
                <c:pt idx="233">
                  <c:v>-0.12877610673541973</c:v>
                </c:pt>
                <c:pt idx="234">
                  <c:v>-0.17176221102679334</c:v>
                </c:pt>
                <c:pt idx="235">
                  <c:v>-0.21468458097794363</c:v>
                </c:pt>
                <c:pt idx="236">
                  <c:v>-0.25696960752686032</c:v>
                </c:pt>
                <c:pt idx="237">
                  <c:v>-0.29829462075206559</c:v>
                </c:pt>
                <c:pt idx="238">
                  <c:v>-0.32075640547095546</c:v>
                </c:pt>
                <c:pt idx="239">
                  <c:v>-0.28595666975439382</c:v>
                </c:pt>
                <c:pt idx="240">
                  <c:v>-0.32606604010797136</c:v>
                </c:pt>
                <c:pt idx="241">
                  <c:v>-0.36617541046154889</c:v>
                </c:pt>
                <c:pt idx="242">
                  <c:v>-0.36941393373732861</c:v>
                </c:pt>
                <c:pt idx="243">
                  <c:v>-0.3253617864977868</c:v>
                </c:pt>
                <c:pt idx="244">
                  <c:v>-0.28130963925824504</c:v>
                </c:pt>
                <c:pt idx="245">
                  <c:v>-0.24285801019784323</c:v>
                </c:pt>
                <c:pt idx="246">
                  <c:v>-0.26557824394518503</c:v>
                </c:pt>
                <c:pt idx="247">
                  <c:v>-0.24146508300768157</c:v>
                </c:pt>
                <c:pt idx="248">
                  <c:v>-0.21723411958449224</c:v>
                </c:pt>
                <c:pt idx="249">
                  <c:v>-0.1930031561613029</c:v>
                </c:pt>
                <c:pt idx="250">
                  <c:v>-0.17881399008146681</c:v>
                </c:pt>
                <c:pt idx="251">
                  <c:v>-0.2079505515734352</c:v>
                </c:pt>
                <c:pt idx="252">
                  <c:v>-0.19046686312420857</c:v>
                </c:pt>
                <c:pt idx="253">
                  <c:v>-0.17298317467498192</c:v>
                </c:pt>
                <c:pt idx="254">
                  <c:v>-0.19277609613252902</c:v>
                </c:pt>
                <c:pt idx="255">
                  <c:v>-0.2010649267795413</c:v>
                </c:pt>
                <c:pt idx="256">
                  <c:v>-0.2093537574265536</c:v>
                </c:pt>
                <c:pt idx="257">
                  <c:v>-0.16971933478024903</c:v>
                </c:pt>
                <c:pt idx="258">
                  <c:v>-0.21171920568336999</c:v>
                </c:pt>
                <c:pt idx="259">
                  <c:v>-0.17932900785324959</c:v>
                </c:pt>
                <c:pt idx="260">
                  <c:v>-0.16746376753062986</c:v>
                </c:pt>
                <c:pt idx="261">
                  <c:v>-0.16502997134626102</c:v>
                </c:pt>
                <c:pt idx="262">
                  <c:v>-0.15131163567644157</c:v>
                </c:pt>
                <c:pt idx="263">
                  <c:v>-0.16765874006271739</c:v>
                </c:pt>
                <c:pt idx="264">
                  <c:v>-0.17173907022197429</c:v>
                </c:pt>
                <c:pt idx="265">
                  <c:v>-0.14720593151087691</c:v>
                </c:pt>
                <c:pt idx="266">
                  <c:v>-0.17160912164429137</c:v>
                </c:pt>
                <c:pt idx="267">
                  <c:v>-0.19601231177770587</c:v>
                </c:pt>
                <c:pt idx="268">
                  <c:v>-0.18656527713292798</c:v>
                </c:pt>
                <c:pt idx="269">
                  <c:v>-0.17711824248815006</c:v>
                </c:pt>
                <c:pt idx="270">
                  <c:v>-0.21298649298814704</c:v>
                </c:pt>
                <c:pt idx="271">
                  <c:v>-0.22932644439847485</c:v>
                </c:pt>
                <c:pt idx="272">
                  <c:v>-0.2534220813514334</c:v>
                </c:pt>
                <c:pt idx="273">
                  <c:v>-0.27751771830439198</c:v>
                </c:pt>
                <c:pt idx="274">
                  <c:v>-0.30774541829351498</c:v>
                </c:pt>
                <c:pt idx="275">
                  <c:v>-0.33797311828263799</c:v>
                </c:pt>
                <c:pt idx="276">
                  <c:v>-0.37086900536811496</c:v>
                </c:pt>
                <c:pt idx="277">
                  <c:v>-0.34847579730862666</c:v>
                </c:pt>
                <c:pt idx="278">
                  <c:v>-0.32608258924913835</c:v>
                </c:pt>
                <c:pt idx="279">
                  <c:v>-0.31141693102800688</c:v>
                </c:pt>
                <c:pt idx="280">
                  <c:v>-0.26710027503362194</c:v>
                </c:pt>
                <c:pt idx="281">
                  <c:v>-0.22278361903923696</c:v>
                </c:pt>
                <c:pt idx="282">
                  <c:v>-0.17953026843758679</c:v>
                </c:pt>
                <c:pt idx="283">
                  <c:v>-0.15437734328661731</c:v>
                </c:pt>
                <c:pt idx="284">
                  <c:v>-0.1937302247388959</c:v>
                </c:pt>
                <c:pt idx="285">
                  <c:v>-0.23308310619117448</c:v>
                </c:pt>
                <c:pt idx="286">
                  <c:v>-0.19608305128624148</c:v>
                </c:pt>
                <c:pt idx="287">
                  <c:v>-0.22856733159935863</c:v>
                </c:pt>
                <c:pt idx="288">
                  <c:v>-0.21249265949461787</c:v>
                </c:pt>
                <c:pt idx="289">
                  <c:v>-0.17784989671197515</c:v>
                </c:pt>
                <c:pt idx="290">
                  <c:v>-0.20288823917161258</c:v>
                </c:pt>
                <c:pt idx="291">
                  <c:v>-0.18727013472831647</c:v>
                </c:pt>
                <c:pt idx="292">
                  <c:v>-0.19024411043818407</c:v>
                </c:pt>
                <c:pt idx="293">
                  <c:v>-0.23151571281915523</c:v>
                </c:pt>
                <c:pt idx="294">
                  <c:v>-0.22196563825534582</c:v>
                </c:pt>
                <c:pt idx="295">
                  <c:v>-0.19463788592429598</c:v>
                </c:pt>
                <c:pt idx="296">
                  <c:v>-0.16731013359324615</c:v>
                </c:pt>
                <c:pt idx="297">
                  <c:v>-0.19526977119848821</c:v>
                </c:pt>
                <c:pt idx="298">
                  <c:v>-0.22322940880373029</c:v>
                </c:pt>
                <c:pt idx="299">
                  <c:v>-0.23150635728351837</c:v>
                </c:pt>
                <c:pt idx="300">
                  <c:v>-0.20041792751239848</c:v>
                </c:pt>
                <c:pt idx="301">
                  <c:v>-0.22718728317698722</c:v>
                </c:pt>
                <c:pt idx="302">
                  <c:v>-0.20582363418728128</c:v>
                </c:pt>
                <c:pt idx="303">
                  <c:v>-0.18445998519757531</c:v>
                </c:pt>
                <c:pt idx="304">
                  <c:v>-0.14793975842734397</c:v>
                </c:pt>
                <c:pt idx="305">
                  <c:v>-0.14014595776196681</c:v>
                </c:pt>
                <c:pt idx="306">
                  <c:v>-0.12627874122750715</c:v>
                </c:pt>
                <c:pt idx="307">
                  <c:v>-0.10188087134027919</c:v>
                </c:pt>
                <c:pt idx="308">
                  <c:v>-0.10537115503397861</c:v>
                </c:pt>
                <c:pt idx="309">
                  <c:v>-0.12628728375711398</c:v>
                </c:pt>
                <c:pt idx="310">
                  <c:v>-0.12003510683741553</c:v>
                </c:pt>
                <c:pt idx="311">
                  <c:v>-0.11550440662512772</c:v>
                </c:pt>
                <c:pt idx="312">
                  <c:v>-0.15679607488050321</c:v>
                </c:pt>
                <c:pt idx="313">
                  <c:v>-0.13130517432628994</c:v>
                </c:pt>
                <c:pt idx="314">
                  <c:v>-0.10581427377207665</c:v>
                </c:pt>
                <c:pt idx="315">
                  <c:v>-0.11054080516269033</c:v>
                </c:pt>
                <c:pt idx="316">
                  <c:v>-0.115267336553304</c:v>
                </c:pt>
                <c:pt idx="317">
                  <c:v>-0.10427628673101366</c:v>
                </c:pt>
                <c:pt idx="318">
                  <c:v>-9.328523690872334E-2</c:v>
                </c:pt>
                <c:pt idx="319">
                  <c:v>-0.10421047104639122</c:v>
                </c:pt>
                <c:pt idx="320">
                  <c:v>-0.11513570518405911</c:v>
                </c:pt>
                <c:pt idx="321">
                  <c:v>-7.1498742480604241E-2</c:v>
                </c:pt>
                <c:pt idx="322">
                  <c:v>-3.9950386103512384E-2</c:v>
                </c:pt>
                <c:pt idx="323">
                  <c:v>-8.402029726420528E-3</c:v>
                </c:pt>
                <c:pt idx="324">
                  <c:v>1.0707265229402026E-2</c:v>
                </c:pt>
                <c:pt idx="325">
                  <c:v>5.5286852030615688E-2</c:v>
                </c:pt>
                <c:pt idx="326">
                  <c:v>9.9866438831829343E-2</c:v>
                </c:pt>
                <c:pt idx="327">
                  <c:v>0.14365362806529375</c:v>
                </c:pt>
                <c:pt idx="328">
                  <c:v>0.18585602216325964</c:v>
                </c:pt>
                <c:pt idx="329">
                  <c:v>0.21446086852738641</c:v>
                </c:pt>
                <c:pt idx="330">
                  <c:v>0.1904760782352517</c:v>
                </c:pt>
                <c:pt idx="331">
                  <c:v>0.17537686289198084</c:v>
                </c:pt>
                <c:pt idx="332">
                  <c:v>0.15481291247076825</c:v>
                </c:pt>
                <c:pt idx="333">
                  <c:v>0.12813612211258657</c:v>
                </c:pt>
                <c:pt idx="334">
                  <c:v>0.10145933175440489</c:v>
                </c:pt>
                <c:pt idx="335">
                  <c:v>9.1913617330106487E-2</c:v>
                </c:pt>
                <c:pt idx="336">
                  <c:v>0.10584462216608793</c:v>
                </c:pt>
                <c:pt idx="337">
                  <c:v>8.1011127218859863E-2</c:v>
                </c:pt>
                <c:pt idx="338">
                  <c:v>5.6177632271631778E-2</c:v>
                </c:pt>
                <c:pt idx="339">
                  <c:v>7.929581557788011E-2</c:v>
                </c:pt>
                <c:pt idx="340">
                  <c:v>7.3594696154349826E-2</c:v>
                </c:pt>
                <c:pt idx="341">
                  <c:v>8.4849963355226127E-2</c:v>
                </c:pt>
                <c:pt idx="342">
                  <c:v>7.9169522911553811E-2</c:v>
                </c:pt>
                <c:pt idx="343">
                  <c:v>5.6313386625480702E-2</c:v>
                </c:pt>
                <c:pt idx="344">
                  <c:v>3.3457250339407593E-2</c:v>
                </c:pt>
                <c:pt idx="345">
                  <c:v>2.2772407077006288E-3</c:v>
                </c:pt>
                <c:pt idx="346">
                  <c:v>-2.8902768924006336E-2</c:v>
                </c:pt>
                <c:pt idx="347">
                  <c:v>1.4468660410095433E-2</c:v>
                </c:pt>
                <c:pt idx="348">
                  <c:v>5.7840089744197201E-2</c:v>
                </c:pt>
                <c:pt idx="349">
                  <c:v>9.900744889544083E-2</c:v>
                </c:pt>
                <c:pt idx="350">
                  <c:v>0.11813410621810305</c:v>
                </c:pt>
                <c:pt idx="351">
                  <c:v>0.10208179686425652</c:v>
                </c:pt>
                <c:pt idx="352">
                  <c:v>0.1164533750823568</c:v>
                </c:pt>
                <c:pt idx="353">
                  <c:v>0.10309611161395864</c:v>
                </c:pt>
                <c:pt idx="354">
                  <c:v>7.1016137129397833E-2</c:v>
                </c:pt>
                <c:pt idx="355">
                  <c:v>5.6315679699124023E-2</c:v>
                </c:pt>
                <c:pt idx="356">
                  <c:v>8.646488040142053E-2</c:v>
                </c:pt>
                <c:pt idx="357">
                  <c:v>8.5478740624944358E-2</c:v>
                </c:pt>
                <c:pt idx="358">
                  <c:v>7.6560481392068558E-2</c:v>
                </c:pt>
                <c:pt idx="359">
                  <c:v>0.11731972867471818</c:v>
                </c:pt>
                <c:pt idx="360">
                  <c:v>8.8076714787733185E-2</c:v>
                </c:pt>
                <c:pt idx="361">
                  <c:v>5.8833700900748187E-2</c:v>
                </c:pt>
                <c:pt idx="362">
                  <c:v>6.2481783490713212E-2</c:v>
                </c:pt>
                <c:pt idx="363">
                  <c:v>7.6611148695681391E-2</c:v>
                </c:pt>
                <c:pt idx="364">
                  <c:v>7.175629439966949E-2</c:v>
                </c:pt>
                <c:pt idx="365">
                  <c:v>9.584872139628331E-2</c:v>
                </c:pt>
                <c:pt idx="366">
                  <c:v>0.12691599504626255</c:v>
                </c:pt>
                <c:pt idx="367">
                  <c:v>0.15798326869624182</c:v>
                </c:pt>
                <c:pt idx="368">
                  <c:v>0.16812410451086501</c:v>
                </c:pt>
                <c:pt idx="369">
                  <c:v>0.1782649403254882</c:v>
                </c:pt>
                <c:pt idx="370">
                  <c:v>0.14370004358250577</c:v>
                </c:pt>
                <c:pt idx="371">
                  <c:v>0.12679926896549257</c:v>
                </c:pt>
                <c:pt idx="372">
                  <c:v>0.14391654019709541</c:v>
                </c:pt>
                <c:pt idx="373">
                  <c:v>0.16103381142869824</c:v>
                </c:pt>
                <c:pt idx="374">
                  <c:v>0.13609851311356605</c:v>
                </c:pt>
                <c:pt idx="375">
                  <c:v>0.18018401690906957</c:v>
                </c:pt>
                <c:pt idx="376">
                  <c:v>0.19990271292628431</c:v>
                </c:pt>
                <c:pt idx="377">
                  <c:v>0.21962140894349907</c:v>
                </c:pt>
                <c:pt idx="378">
                  <c:v>0.23443454375982839</c:v>
                </c:pt>
                <c:pt idx="379">
                  <c:v>0.24924767857615771</c:v>
                </c:pt>
                <c:pt idx="380">
                  <c:v>0.21037787677078246</c:v>
                </c:pt>
                <c:pt idx="381">
                  <c:v>0.17150807496540718</c:v>
                </c:pt>
                <c:pt idx="382">
                  <c:v>0.20206026535658533</c:v>
                </c:pt>
                <c:pt idx="383">
                  <c:v>0.23261245574776351</c:v>
                </c:pt>
                <c:pt idx="384">
                  <c:v>0.19496841421666727</c:v>
                </c:pt>
                <c:pt idx="385">
                  <c:v>0.15732437268557103</c:v>
                </c:pt>
                <c:pt idx="386">
                  <c:v>0.12711366477476216</c:v>
                </c:pt>
                <c:pt idx="387">
                  <c:v>0.17123629306682678</c:v>
                </c:pt>
                <c:pt idx="388">
                  <c:v>0.21598151944635935</c:v>
                </c:pt>
                <c:pt idx="389">
                  <c:v>0.26072674582589195</c:v>
                </c:pt>
                <c:pt idx="390">
                  <c:v>0.30542170379565103</c:v>
                </c:pt>
                <c:pt idx="391">
                  <c:v>0.34157103210392359</c:v>
                </c:pt>
                <c:pt idx="392">
                  <c:v>0.32743274427092067</c:v>
                </c:pt>
                <c:pt idx="393">
                  <c:v>0.35864378720255852</c:v>
                </c:pt>
                <c:pt idx="394">
                  <c:v>0.37795466702438146</c:v>
                </c:pt>
                <c:pt idx="395">
                  <c:v>0.39726554684620441</c:v>
                </c:pt>
                <c:pt idx="396">
                  <c:v>0.38333858840768958</c:v>
                </c:pt>
                <c:pt idx="397">
                  <c:v>0.36941162996917476</c:v>
                </c:pt>
                <c:pt idx="398">
                  <c:v>0.35780304057463447</c:v>
                </c:pt>
                <c:pt idx="399">
                  <c:v>0.34619445118009418</c:v>
                </c:pt>
                <c:pt idx="400">
                  <c:v>0.32677990986346289</c:v>
                </c:pt>
                <c:pt idx="401">
                  <c:v>0.33021487253497667</c:v>
                </c:pt>
                <c:pt idx="402">
                  <c:v>0.33830508694186362</c:v>
                </c:pt>
                <c:pt idx="403">
                  <c:v>0.34639530134875057</c:v>
                </c:pt>
                <c:pt idx="404">
                  <c:v>0.35252223798148685</c:v>
                </c:pt>
                <c:pt idx="405">
                  <c:v>0.35864917461422313</c:v>
                </c:pt>
                <c:pt idx="406">
                  <c:v>0.4022420396621833</c:v>
                </c:pt>
                <c:pt idx="407">
                  <c:v>0.44583490471014353</c:v>
                </c:pt>
                <c:pt idx="408">
                  <c:v>0.40811130945592983</c:v>
                </c:pt>
                <c:pt idx="409">
                  <c:v>0.36365216328852901</c:v>
                </c:pt>
                <c:pt idx="410">
                  <c:v>0.31923696649963418</c:v>
                </c:pt>
                <c:pt idx="411">
                  <c:v>0.27498510883238769</c:v>
                </c:pt>
                <c:pt idx="412">
                  <c:v>0.23083388311752154</c:v>
                </c:pt>
                <c:pt idx="413">
                  <c:v>0.18683130126446235</c:v>
                </c:pt>
                <c:pt idx="414">
                  <c:v>0.14348777684535324</c:v>
                </c:pt>
                <c:pt idx="415">
                  <c:v>0.10045955550146923</c:v>
                </c:pt>
                <c:pt idx="416">
                  <c:v>5.7473650933829043E-2</c:v>
                </c:pt>
                <c:pt idx="417">
                  <c:v>1.5832879586350199E-2</c:v>
                </c:pt>
                <c:pt idx="418">
                  <c:v>-2.3964983651629031E-2</c:v>
                </c:pt>
                <c:pt idx="419">
                  <c:v>-6.0302976637469377E-2</c:v>
                </c:pt>
                <c:pt idx="420">
                  <c:v>-2.7990294483524993E-2</c:v>
                </c:pt>
                <c:pt idx="421">
                  <c:v>-3.582766349435703E-2</c:v>
                </c:pt>
                <c:pt idx="422">
                  <c:v>-6.8557312944488497E-2</c:v>
                </c:pt>
                <c:pt idx="423">
                  <c:v>-5.1919690475189371E-2</c:v>
                </c:pt>
                <c:pt idx="424">
                  <c:v>-4.618476343692577E-2</c:v>
                </c:pt>
                <c:pt idx="425">
                  <c:v>-2.5721393030473272E-2</c:v>
                </c:pt>
                <c:pt idx="426">
                  <c:v>2.9304220683336072E-3</c:v>
                </c:pt>
                <c:pt idx="427">
                  <c:v>-2.9439943428204159E-2</c:v>
                </c:pt>
                <c:pt idx="428">
                  <c:v>-5.0798299996650205E-2</c:v>
                </c:pt>
                <c:pt idx="429">
                  <c:v>-5.1152496407222109E-2</c:v>
                </c:pt>
                <c:pt idx="430">
                  <c:v>-5.0421991934392216E-2</c:v>
                </c:pt>
                <c:pt idx="431">
                  <c:v>-4.9691487461562316E-2</c:v>
                </c:pt>
                <c:pt idx="432">
                  <c:v>-2.3237691958094445E-2</c:v>
                </c:pt>
                <c:pt idx="433">
                  <c:v>-1.213651538697996E-3</c:v>
                </c:pt>
                <c:pt idx="434">
                  <c:v>-9.9592299738475755E-3</c:v>
                </c:pt>
                <c:pt idx="435">
                  <c:v>2.6181801625707594E-2</c:v>
                </c:pt>
                <c:pt idx="436">
                  <c:v>6.2322833225262768E-2</c:v>
                </c:pt>
                <c:pt idx="437">
                  <c:v>1.9958224646264254E-2</c:v>
                </c:pt>
                <c:pt idx="438">
                  <c:v>-2.2406383932734256E-2</c:v>
                </c:pt>
                <c:pt idx="439">
                  <c:v>-1.4383420440823278E-2</c:v>
                </c:pt>
                <c:pt idx="440">
                  <c:v>-4.3441706371444865E-2</c:v>
                </c:pt>
                <c:pt idx="441">
                  <c:v>-7.2499992302066454E-2</c:v>
                </c:pt>
                <c:pt idx="442">
                  <c:v>-0.10685644290082733</c:v>
                </c:pt>
                <c:pt idx="443">
                  <c:v>-0.14121289349958821</c:v>
                </c:pt>
                <c:pt idx="444">
                  <c:v>-0.15643292330118361</c:v>
                </c:pt>
                <c:pt idx="445">
                  <c:v>-0.13338011150844808</c:v>
                </c:pt>
                <c:pt idx="446">
                  <c:v>-0.14736074803987495</c:v>
                </c:pt>
                <c:pt idx="447">
                  <c:v>-0.1424482686422851</c:v>
                </c:pt>
                <c:pt idx="448">
                  <c:v>-0.13753578924469523</c:v>
                </c:pt>
                <c:pt idx="449">
                  <c:v>-9.3031846173480537E-2</c:v>
                </c:pt>
                <c:pt idx="450">
                  <c:v>-4.8527903102265853E-2</c:v>
                </c:pt>
                <c:pt idx="451">
                  <c:v>-6.8183620853405381E-3</c:v>
                </c:pt>
                <c:pt idx="452">
                  <c:v>6.9471583886910708E-3</c:v>
                </c:pt>
                <c:pt idx="453">
                  <c:v>-2.8823622490291148E-2</c:v>
                </c:pt>
                <c:pt idx="454">
                  <c:v>-3.3999729033037267E-2</c:v>
                </c:pt>
                <c:pt idx="455">
                  <c:v>-5.7245094049659703E-2</c:v>
                </c:pt>
                <c:pt idx="456">
                  <c:v>-8.0490459066282133E-2</c:v>
                </c:pt>
                <c:pt idx="457">
                  <c:v>-0.12241963847986245</c:v>
                </c:pt>
                <c:pt idx="458">
                  <c:v>-8.5332957585906949E-2</c:v>
                </c:pt>
                <c:pt idx="459">
                  <c:v>-7.8307120902788185E-2</c:v>
                </c:pt>
                <c:pt idx="460">
                  <c:v>-7.1281284219669408E-2</c:v>
                </c:pt>
                <c:pt idx="461">
                  <c:v>-2.5632694843369504E-2</c:v>
                </c:pt>
                <c:pt idx="462">
                  <c:v>1.9740797674689677E-2</c:v>
                </c:pt>
                <c:pt idx="463">
                  <c:v>6.484042321908598E-2</c:v>
                </c:pt>
                <c:pt idx="464">
                  <c:v>0.10993170303677223</c:v>
                </c:pt>
                <c:pt idx="465">
                  <c:v>0.15435024641987041</c:v>
                </c:pt>
                <c:pt idx="466">
                  <c:v>0.19876209227972977</c:v>
                </c:pt>
                <c:pt idx="467">
                  <c:v>0.23942000071772182</c:v>
                </c:pt>
                <c:pt idx="468">
                  <c:v>0.27535340457534097</c:v>
                </c:pt>
                <c:pt idx="469">
                  <c:v>0.30209726216625898</c:v>
                </c:pt>
                <c:pt idx="470">
                  <c:v>0.25934517458192508</c:v>
                </c:pt>
                <c:pt idx="471">
                  <c:v>0.21659308699759122</c:v>
                </c:pt>
                <c:pt idx="472">
                  <c:v>0.17443216462730893</c:v>
                </c:pt>
                <c:pt idx="473">
                  <c:v>0.13345357268512978</c:v>
                </c:pt>
                <c:pt idx="474">
                  <c:v>9.4743060392769959E-2</c:v>
                </c:pt>
                <c:pt idx="475">
                  <c:v>7.1916616923521276E-2</c:v>
                </c:pt>
                <c:pt idx="476">
                  <c:v>7.1863078608242772E-2</c:v>
                </c:pt>
                <c:pt idx="477">
                  <c:v>4.7813532739738568E-2</c:v>
                </c:pt>
                <c:pt idx="478">
                  <c:v>2.3763986871234367E-2</c:v>
                </c:pt>
                <c:pt idx="479">
                  <c:v>4.1710070860209919E-2</c:v>
                </c:pt>
                <c:pt idx="480">
                  <c:v>6.8355870784392564E-2</c:v>
                </c:pt>
              </c:numCache>
            </c:numRef>
          </c:val>
          <c:smooth val="1"/>
          <c:extLst>
            <c:ext xmlns:c16="http://schemas.microsoft.com/office/drawing/2014/chart" uri="{C3380CC4-5D6E-409C-BE32-E72D297353CC}">
              <c16:uniqueId val="{00000000-2429-4D8D-9979-7ACC654EA517}"/>
            </c:ext>
          </c:extLst>
        </c:ser>
        <c:dLbls>
          <c:showLegendKey val="0"/>
          <c:showVal val="0"/>
          <c:showCatName val="0"/>
          <c:showSerName val="0"/>
          <c:showPercent val="0"/>
          <c:showBubbleSize val="0"/>
        </c:dLbls>
        <c:marker val="1"/>
        <c:smooth val="0"/>
        <c:axId val="1151871128"/>
        <c:axId val="1151868248"/>
      </c:lineChart>
      <c:catAx>
        <c:axId val="1151871128"/>
        <c:scaling>
          <c:orientation val="minMax"/>
          <c:min val="7"/>
        </c:scaling>
        <c:delete val="0"/>
        <c:axPos val="b"/>
        <c:numFmt formatCode="[$-960429]yyyy/mm/dd;@" sourceLinked="0"/>
        <c:majorTickMark val="none"/>
        <c:minorTickMark val="none"/>
        <c:tickLblPos val="low"/>
        <c:spPr>
          <a:noFill/>
          <a:ln w="6350" cap="flat" cmpd="sng" algn="ctr">
            <a:solidFill>
              <a:srgbClr val="082857"/>
            </a:solidFill>
            <a:round/>
          </a:ln>
          <a:effectLst/>
        </c:spPr>
        <c:txPr>
          <a:bodyPr rot="-4200000" spcFirstLastPara="1" vertOverflow="ellipsis" wrap="square" anchor="ctr" anchorCtr="1"/>
          <a:lstStyle/>
          <a:p>
            <a:pPr>
              <a:defRPr sz="4000" b="0" i="0" u="none" strike="noStrike" kern="1200" baseline="0">
                <a:solidFill>
                  <a:srgbClr val="082857"/>
                </a:solidFill>
                <a:latin typeface="IRANSans(FaNum) Light" panose="020B0506030804020204" pitchFamily="34" charset="-78"/>
                <a:ea typeface="+mn-ea"/>
                <a:cs typeface="IRANSans(FaNum) Light" panose="020B0506030804020204" pitchFamily="34" charset="-78"/>
              </a:defRPr>
            </a:pPr>
            <a:endParaRPr lang="en-US"/>
          </a:p>
        </c:txPr>
        <c:crossAx val="1151868248"/>
        <c:crosses val="autoZero"/>
        <c:auto val="0"/>
        <c:lblAlgn val="ctr"/>
        <c:lblOffset val="100"/>
        <c:noMultiLvlLbl val="1"/>
      </c:catAx>
      <c:valAx>
        <c:axId val="1151868248"/>
        <c:scaling>
          <c:orientation val="minMax"/>
          <c:max val="0.8"/>
          <c:min val="-0.8"/>
        </c:scaling>
        <c:delete val="0"/>
        <c:axPos val="l"/>
        <c:majorGridlines>
          <c:spPr>
            <a:ln w="9525" cap="flat" cmpd="sng" algn="ctr">
              <a:solidFill>
                <a:schemeClr val="bg1">
                  <a:lumMod val="85000"/>
                </a:schemeClr>
              </a:solidFill>
              <a:round/>
            </a:ln>
            <a:effectLst/>
          </c:spPr>
        </c:majorGridlines>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4000" b="0" i="0" u="none" strike="noStrike" kern="1200" baseline="0">
                <a:solidFill>
                  <a:srgbClr val="082857"/>
                </a:solidFill>
                <a:latin typeface="IRANSans(FaNum) Light" panose="020B0506030804020204" pitchFamily="34" charset="-78"/>
                <a:ea typeface="+mn-ea"/>
                <a:cs typeface="IRANSans(FaNum) Light" panose="020B0506030804020204" pitchFamily="34" charset="-78"/>
              </a:defRPr>
            </a:pPr>
            <a:endParaRPr lang="en-US"/>
          </a:p>
        </c:txPr>
        <c:crossAx val="1151871128"/>
        <c:crosses val="autoZero"/>
        <c:crossBetween val="between"/>
      </c:valAx>
      <c:valAx>
        <c:axId val="754240320"/>
        <c:scaling>
          <c:orientation val="minMax"/>
          <c:max val="300"/>
          <c:min val="-300"/>
        </c:scaling>
        <c:delete val="0"/>
        <c:axPos val="r"/>
        <c:title>
          <c:tx>
            <c:rich>
              <a:bodyPr rot="-5400000" spcFirstLastPara="1" vertOverflow="ellipsis" vert="horz" wrap="square" anchor="ctr" anchorCtr="1"/>
              <a:lstStyle/>
              <a:p>
                <a:pPr>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r>
                  <a:rPr lang="fa-IR" sz="3600"/>
                  <a:t>میلیارد تومان</a:t>
                </a:r>
                <a:endParaRPr lang="en-US" sz="3600"/>
              </a:p>
            </c:rich>
          </c:tx>
          <c:layout>
            <c:manualLayout>
              <c:xMode val="edge"/>
              <c:yMode val="edge"/>
              <c:x val="1.7997288309391662E-3"/>
              <c:y val="0.32017082031004074"/>
            </c:manualLayout>
          </c:layout>
          <c:overlay val="0"/>
          <c:spPr>
            <a:noFill/>
            <a:ln>
              <a:noFill/>
            </a:ln>
            <a:effectLst/>
          </c:spPr>
          <c:txPr>
            <a:bodyPr rot="-5400000" spcFirstLastPara="1" vertOverflow="ellipsis" vert="horz" wrap="square" anchor="ctr" anchorCtr="1"/>
            <a:lstStyle/>
            <a:p>
              <a:pPr>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4000" b="0" i="0" u="none" strike="noStrike" kern="1200" baseline="0">
                <a:solidFill>
                  <a:srgbClr val="082857"/>
                </a:solidFill>
                <a:latin typeface="IRANSans(FaNum) Light" panose="020B0506030804020204" pitchFamily="34" charset="-78"/>
                <a:ea typeface="+mn-ea"/>
                <a:cs typeface="IRANSans(FaNum) Light" panose="020B0506030804020204" pitchFamily="34" charset="-78"/>
              </a:defRPr>
            </a:pPr>
            <a:endParaRPr lang="en-US"/>
          </a:p>
        </c:txPr>
        <c:crossAx val="754240680"/>
        <c:crosses val="max"/>
        <c:crossBetween val="between"/>
      </c:valAx>
      <c:dateAx>
        <c:axId val="754240680"/>
        <c:scaling>
          <c:orientation val="minMax"/>
        </c:scaling>
        <c:delete val="1"/>
        <c:axPos val="b"/>
        <c:numFmt formatCode="[$-960429]d\ mmmm\ yyyy;@" sourceLinked="1"/>
        <c:majorTickMark val="out"/>
        <c:minorTickMark val="none"/>
        <c:tickLblPos val="nextTo"/>
        <c:crossAx val="754240320"/>
        <c:crosses val="autoZero"/>
        <c:auto val="1"/>
        <c:lblOffset val="100"/>
        <c:baseTimeUnit val="months"/>
      </c:dateAx>
      <c:spPr>
        <a:noFill/>
        <a:ln>
          <a:noFill/>
        </a:ln>
        <a:effectLst/>
      </c:spPr>
    </c:plotArea>
    <c:legend>
      <c:legendPos val="b"/>
      <c:legendEntry>
        <c:idx val="3"/>
        <c:delete val="1"/>
      </c:legendEntry>
      <c:layout>
        <c:manualLayout>
          <c:xMode val="edge"/>
          <c:yMode val="edge"/>
          <c:x val="0"/>
          <c:y val="0.91667263798285725"/>
          <c:w val="1"/>
          <c:h val="7.0088188381214264E-2"/>
        </c:manualLayout>
      </c:layout>
      <c:overlay val="0"/>
      <c:spPr>
        <a:noFill/>
        <a:ln>
          <a:noFill/>
        </a:ln>
        <a:effectLst/>
      </c:spPr>
      <c:txPr>
        <a:bodyPr rot="0" spcFirstLastPara="1" vertOverflow="ellipsis" vert="horz" wrap="square" anchor="ctr" anchorCtr="1"/>
        <a:lstStyle/>
        <a:p>
          <a:pPr>
            <a:defRPr sz="4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rtl="1">
        <a:defRPr sz="4000">
          <a:solidFill>
            <a:srgbClr val="082857"/>
          </a:solidFill>
          <a:latin typeface="IRANSans(FaNum) Bold" panose="020B0506030804020204" pitchFamily="34" charset="-78"/>
          <a:cs typeface="IRANSans(FaNum) Bold" panose="020B0506030804020204" pitchFamily="34" charset="-78"/>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305870704334E-2"/>
          <c:y val="9.7604838085715476E-2"/>
          <c:w val="0.8626805343888464"/>
          <c:h val="0.62201845305051162"/>
        </c:manualLayout>
      </c:layout>
      <c:barChart>
        <c:barDir val="col"/>
        <c:grouping val="clustered"/>
        <c:varyColors val="0"/>
        <c:ser>
          <c:idx val="1"/>
          <c:order val="1"/>
          <c:tx>
            <c:strRef>
              <c:f>'12-Market-BS'!$AE$2</c:f>
              <c:strCache>
                <c:ptCount val="1"/>
                <c:pt idx="0">
                  <c:v>ارزش معاملات در زیان </c:v>
                </c:pt>
              </c:strCache>
            </c:strRef>
          </c:tx>
          <c:spPr>
            <a:solidFill>
              <a:srgbClr val="CE34AA"/>
            </a:solidFill>
            <a:ln>
              <a:noFill/>
            </a:ln>
            <a:effectLst/>
          </c:spPr>
          <c:invertIfNegative val="0"/>
          <c:cat>
            <c:numRef>
              <c:f>'12-Market-BS'!$X$3:$X$483</c:f>
              <c:numCache>
                <c:formatCode>[$-960429]d\ mmmm\ yyyy;@</c:formatCode>
                <c:ptCount val="481"/>
                <c:pt idx="0">
                  <c:v>44629</c:v>
                </c:pt>
                <c:pt idx="20">
                  <c:v>44664</c:v>
                </c:pt>
                <c:pt idx="40">
                  <c:v>44697</c:v>
                </c:pt>
                <c:pt idx="60">
                  <c:v>44727</c:v>
                </c:pt>
                <c:pt idx="80">
                  <c:v>44758</c:v>
                </c:pt>
                <c:pt idx="100">
                  <c:v>44789</c:v>
                </c:pt>
                <c:pt idx="120">
                  <c:v>44817</c:v>
                </c:pt>
                <c:pt idx="140">
                  <c:v>44851</c:v>
                </c:pt>
                <c:pt idx="160">
                  <c:v>44879</c:v>
                </c:pt>
                <c:pt idx="180">
                  <c:v>44907</c:v>
                </c:pt>
                <c:pt idx="200">
                  <c:v>44936</c:v>
                </c:pt>
                <c:pt idx="220">
                  <c:v>44969</c:v>
                </c:pt>
                <c:pt idx="240">
                  <c:v>44999</c:v>
                </c:pt>
                <c:pt idx="260">
                  <c:v>45035</c:v>
                </c:pt>
                <c:pt idx="280">
                  <c:v>45068</c:v>
                </c:pt>
                <c:pt idx="300">
                  <c:v>45098</c:v>
                </c:pt>
                <c:pt idx="320">
                  <c:v>45126</c:v>
                </c:pt>
                <c:pt idx="340">
                  <c:v>45157</c:v>
                </c:pt>
                <c:pt idx="360">
                  <c:v>45187</c:v>
                </c:pt>
                <c:pt idx="380">
                  <c:v>45217</c:v>
                </c:pt>
                <c:pt idx="400">
                  <c:v>45245</c:v>
                </c:pt>
                <c:pt idx="420">
                  <c:v>45273</c:v>
                </c:pt>
                <c:pt idx="440">
                  <c:v>45304</c:v>
                </c:pt>
                <c:pt idx="460">
                  <c:v>45332</c:v>
                </c:pt>
                <c:pt idx="480">
                  <c:v>45362</c:v>
                </c:pt>
              </c:numCache>
            </c:numRef>
          </c:cat>
          <c:val>
            <c:numRef>
              <c:f>'12-Market-BS'!$AE$3:$AE$483</c:f>
              <c:numCache>
                <c:formatCode>#,##0.0</c:formatCode>
                <c:ptCount val="481"/>
                <c:pt idx="0">
                  <c:v>-8.7390000000000005E-4</c:v>
                </c:pt>
                <c:pt idx="1">
                  <c:v>-9.4728999999999994E-3</c:v>
                </c:pt>
                <c:pt idx="2">
                  <c:v>-1.3255000000000001E-3</c:v>
                </c:pt>
                <c:pt idx="3">
                  <c:v>-5.6737000000000003E-3</c:v>
                </c:pt>
                <c:pt idx="4">
                  <c:v>-2.4306000000000002E-3</c:v>
                </c:pt>
                <c:pt idx="5">
                  <c:v>-2.6102999999999999E-3</c:v>
                </c:pt>
                <c:pt idx="6">
                  <c:v>-5.7280000000000005E-4</c:v>
                </c:pt>
                <c:pt idx="7">
                  <c:v>-1.5983E-3</c:v>
                </c:pt>
                <c:pt idx="8">
                  <c:v>-5.0723000000000001E-3</c:v>
                </c:pt>
                <c:pt idx="9">
                  <c:v>-1.41794E-2</c:v>
                </c:pt>
                <c:pt idx="10">
                  <c:v>-5.4920999999999998E-3</c:v>
                </c:pt>
                <c:pt idx="11">
                  <c:v>-7.4764000000000002E-3</c:v>
                </c:pt>
                <c:pt idx="12">
                  <c:v>-1.05369E-2</c:v>
                </c:pt>
                <c:pt idx="13">
                  <c:v>-1.9757E-2</c:v>
                </c:pt>
                <c:pt idx="14">
                  <c:v>-9.8510000000000004E-3</c:v>
                </c:pt>
                <c:pt idx="15">
                  <c:v>-2.26821E-2</c:v>
                </c:pt>
                <c:pt idx="16">
                  <c:v>-6.3E-5</c:v>
                </c:pt>
                <c:pt idx="17">
                  <c:v>-2.2263499999999999E-2</c:v>
                </c:pt>
                <c:pt idx="18">
                  <c:v>-0.3056083</c:v>
                </c:pt>
                <c:pt idx="19">
                  <c:v>-2.5095E-3</c:v>
                </c:pt>
                <c:pt idx="20">
                  <c:v>-6.6182999999999997E-3</c:v>
                </c:pt>
                <c:pt idx="21">
                  <c:v>-1.5652999999999999E-3</c:v>
                </c:pt>
                <c:pt idx="22">
                  <c:v>-2.8762000000000002E-3</c:v>
                </c:pt>
                <c:pt idx="23">
                  <c:v>-2.3974999999999999E-3</c:v>
                </c:pt>
                <c:pt idx="24">
                  <c:v>-1.9599999999999999E-5</c:v>
                </c:pt>
                <c:pt idx="25">
                  <c:v>-7.7530000000000003E-4</c:v>
                </c:pt>
                <c:pt idx="26">
                  <c:v>-1.0985999999999999E-3</c:v>
                </c:pt>
                <c:pt idx="27">
                  <c:v>-8.633E-4</c:v>
                </c:pt>
                <c:pt idx="28">
                  <c:v>-2.1291299999999999E-2</c:v>
                </c:pt>
                <c:pt idx="29">
                  <c:v>-1.7561E-3</c:v>
                </c:pt>
                <c:pt idx="30">
                  <c:v>-7.1000000000000002E-4</c:v>
                </c:pt>
                <c:pt idx="31">
                  <c:v>-2.7250000000000001E-4</c:v>
                </c:pt>
                <c:pt idx="32">
                  <c:v>-1.658E-3</c:v>
                </c:pt>
                <c:pt idx="33">
                  <c:v>-2.0000000000000002E-5</c:v>
                </c:pt>
                <c:pt idx="34">
                  <c:v>-5.0500000000000002E-4</c:v>
                </c:pt>
                <c:pt idx="35">
                  <c:v>-3.3904E-3</c:v>
                </c:pt>
                <c:pt idx="36">
                  <c:v>-2.9100000000000003E-4</c:v>
                </c:pt>
                <c:pt idx="37">
                  <c:v>-7.6530000000000001E-4</c:v>
                </c:pt>
                <c:pt idx="38">
                  <c:v>-2.8499999999999999E-4</c:v>
                </c:pt>
                <c:pt idx="39">
                  <c:v>-4.3924999999999997E-3</c:v>
                </c:pt>
                <c:pt idx="40">
                  <c:v>-1.4300000000000001E-3</c:v>
                </c:pt>
                <c:pt idx="41">
                  <c:v>-8.9749999999999997E-4</c:v>
                </c:pt>
                <c:pt idx="42">
                  <c:v>0</c:v>
                </c:pt>
                <c:pt idx="43">
                  <c:v>-1E-4</c:v>
                </c:pt>
                <c:pt idx="44">
                  <c:v>-2.45525E-3</c:v>
                </c:pt>
                <c:pt idx="45">
                  <c:v>-4.463E-3</c:v>
                </c:pt>
                <c:pt idx="46">
                  <c:v>-4.1679999999999998E-3</c:v>
                </c:pt>
                <c:pt idx="47">
                  <c:v>-5.0169999999999998E-3</c:v>
                </c:pt>
                <c:pt idx="48">
                  <c:v>-1.9599999999999999E-3</c:v>
                </c:pt>
                <c:pt idx="49">
                  <c:v>-1.7759799999999999E-2</c:v>
                </c:pt>
                <c:pt idx="50">
                  <c:v>-8.4999999999999995E-4</c:v>
                </c:pt>
                <c:pt idx="51">
                  <c:v>-2.3999999999999998E-3</c:v>
                </c:pt>
                <c:pt idx="52">
                  <c:v>-1.993E-3</c:v>
                </c:pt>
                <c:pt idx="53">
                  <c:v>-2.0474999999999998E-3</c:v>
                </c:pt>
                <c:pt idx="54">
                  <c:v>-1.5528E-3</c:v>
                </c:pt>
                <c:pt idx="55">
                  <c:v>-1.3760000000000001E-3</c:v>
                </c:pt>
                <c:pt idx="56">
                  <c:v>-2.5850000000000001E-3</c:v>
                </c:pt>
                <c:pt idx="57">
                  <c:v>-6.6000000000000005E-5</c:v>
                </c:pt>
                <c:pt idx="58">
                  <c:v>-1.2960000000000001E-3</c:v>
                </c:pt>
                <c:pt idx="59">
                  <c:v>-5.2450000000000001E-4</c:v>
                </c:pt>
                <c:pt idx="60">
                  <c:v>-6.2449999999999995E-4</c:v>
                </c:pt>
                <c:pt idx="61">
                  <c:v>0</c:v>
                </c:pt>
                <c:pt idx="62">
                  <c:v>-5.8699999999999996E-4</c:v>
                </c:pt>
                <c:pt idx="63">
                  <c:v>-2.2049999999999999E-3</c:v>
                </c:pt>
                <c:pt idx="64">
                  <c:v>-5.9699999999999998E-4</c:v>
                </c:pt>
                <c:pt idx="65">
                  <c:v>-5.2999999999999998E-4</c:v>
                </c:pt>
                <c:pt idx="66">
                  <c:v>-8.0110000000000008E-3</c:v>
                </c:pt>
                <c:pt idx="67">
                  <c:v>-8.5500000000000005E-5</c:v>
                </c:pt>
                <c:pt idx="68">
                  <c:v>-1.0399000000000001E-3</c:v>
                </c:pt>
                <c:pt idx="69">
                  <c:v>-3.6159499999999997E-2</c:v>
                </c:pt>
                <c:pt idx="70">
                  <c:v>-2.7893000000000002E-3</c:v>
                </c:pt>
                <c:pt idx="71">
                  <c:v>-4.3864999999999998E-3</c:v>
                </c:pt>
                <c:pt idx="72">
                  <c:v>-6.1999999999999998E-3</c:v>
                </c:pt>
                <c:pt idx="73">
                  <c:v>-3.5100000000000002E-4</c:v>
                </c:pt>
                <c:pt idx="74">
                  <c:v>-1.0304999999999999E-3</c:v>
                </c:pt>
                <c:pt idx="75">
                  <c:v>-7.6349999999999996E-4</c:v>
                </c:pt>
                <c:pt idx="76">
                  <c:v>-7.1573999999999999E-2</c:v>
                </c:pt>
                <c:pt idx="77">
                  <c:v>-1.5750000000000001E-4</c:v>
                </c:pt>
                <c:pt idx="78">
                  <c:v>-2.2973999999999998E-3</c:v>
                </c:pt>
                <c:pt idx="79">
                  <c:v>-3.3899999999999998E-3</c:v>
                </c:pt>
                <c:pt idx="80">
                  <c:v>-5.0049999999999999E-3</c:v>
                </c:pt>
                <c:pt idx="81">
                  <c:v>-4.4459E-3</c:v>
                </c:pt>
                <c:pt idx="82">
                  <c:v>0</c:v>
                </c:pt>
                <c:pt idx="83">
                  <c:v>0</c:v>
                </c:pt>
                <c:pt idx="84">
                  <c:v>-2.1000000000000001E-4</c:v>
                </c:pt>
                <c:pt idx="85">
                  <c:v>-1.8730999999999999E-3</c:v>
                </c:pt>
                <c:pt idx="86">
                  <c:v>-2.9999999999999997E-4</c:v>
                </c:pt>
                <c:pt idx="87">
                  <c:v>-9.7349999999999997E-4</c:v>
                </c:pt>
                <c:pt idx="88">
                  <c:v>-2.5000000000000001E-4</c:v>
                </c:pt>
                <c:pt idx="89">
                  <c:v>-1.9250000000000001E-3</c:v>
                </c:pt>
                <c:pt idx="90">
                  <c:v>-3.0119999999999999E-3</c:v>
                </c:pt>
                <c:pt idx="91">
                  <c:v>-8.5000000000000006E-5</c:v>
                </c:pt>
                <c:pt idx="92">
                  <c:v>-4.5000000000000003E-5</c:v>
                </c:pt>
                <c:pt idx="93">
                  <c:v>-2.5000000000000001E-5</c:v>
                </c:pt>
                <c:pt idx="94">
                  <c:v>-3.6000000000000002E-4</c:v>
                </c:pt>
                <c:pt idx="95">
                  <c:v>-7.6860000000000001E-3</c:v>
                </c:pt>
                <c:pt idx="96">
                  <c:v>-5.3905000000000001E-4</c:v>
                </c:pt>
                <c:pt idx="97">
                  <c:v>-1.2206745000000001E-3</c:v>
                </c:pt>
                <c:pt idx="98">
                  <c:v>-5.5185E-4</c:v>
                </c:pt>
                <c:pt idx="99">
                  <c:v>-6.1799999999999995E-4</c:v>
                </c:pt>
                <c:pt idx="100">
                  <c:v>-5.3730304999999997E-3</c:v>
                </c:pt>
                <c:pt idx="101">
                  <c:v>-3.5994508481</c:v>
                </c:pt>
                <c:pt idx="102">
                  <c:v>-2.391238E-3</c:v>
                </c:pt>
                <c:pt idx="103">
                  <c:v>-4.8102630000000004E-3</c:v>
                </c:pt>
                <c:pt idx="104">
                  <c:v>-5.8439447999999996E-3</c:v>
                </c:pt>
                <c:pt idx="105">
                  <c:v>-1.1702800000000001E-3</c:v>
                </c:pt>
                <c:pt idx="106">
                  <c:v>-3.6276799999999999E-3</c:v>
                </c:pt>
                <c:pt idx="107">
                  <c:v>-1.98E-3</c:v>
                </c:pt>
                <c:pt idx="108">
                  <c:v>-1.1628000000000001E-3</c:v>
                </c:pt>
                <c:pt idx="109">
                  <c:v>-4.7249999999999999E-4</c:v>
                </c:pt>
                <c:pt idx="110">
                  <c:v>-1.8699999999999999E-3</c:v>
                </c:pt>
                <c:pt idx="111">
                  <c:v>0</c:v>
                </c:pt>
                <c:pt idx="112">
                  <c:v>-1.5E-3</c:v>
                </c:pt>
                <c:pt idx="113">
                  <c:v>-4.4700000000000002E-4</c:v>
                </c:pt>
                <c:pt idx="114">
                  <c:v>-1.6736399999999999E-2</c:v>
                </c:pt>
                <c:pt idx="115">
                  <c:v>-1.7260299999999999E-2</c:v>
                </c:pt>
                <c:pt idx="116">
                  <c:v>-1.5949600000000001E-2</c:v>
                </c:pt>
                <c:pt idx="117">
                  <c:v>-7.5000000000000002E-6</c:v>
                </c:pt>
                <c:pt idx="118">
                  <c:v>-8.0000000000000004E-4</c:v>
                </c:pt>
                <c:pt idx="119">
                  <c:v>-5.9999999999999995E-4</c:v>
                </c:pt>
                <c:pt idx="120">
                  <c:v>-6.0470999999999997E-2</c:v>
                </c:pt>
                <c:pt idx="121">
                  <c:v>-4.7413400000000001E-2</c:v>
                </c:pt>
                <c:pt idx="122">
                  <c:v>-2.2032300000000001E-2</c:v>
                </c:pt>
                <c:pt idx="123">
                  <c:v>-3.0963000000000001E-2</c:v>
                </c:pt>
                <c:pt idx="124">
                  <c:v>-1.11819E-3</c:v>
                </c:pt>
                <c:pt idx="125">
                  <c:v>-6.1399999999999996E-3</c:v>
                </c:pt>
                <c:pt idx="126">
                  <c:v>-9.2000000000000003E-4</c:v>
                </c:pt>
                <c:pt idx="127">
                  <c:v>-2.99957E-4</c:v>
                </c:pt>
                <c:pt idx="128">
                  <c:v>-8.4031897499999994E-2</c:v>
                </c:pt>
                <c:pt idx="129">
                  <c:v>-9.0000000000000006E-5</c:v>
                </c:pt>
                <c:pt idx="130">
                  <c:v>-4.3146999999999999E-4</c:v>
                </c:pt>
                <c:pt idx="131">
                  <c:v>-5.2499999999999997E-4</c:v>
                </c:pt>
                <c:pt idx="132">
                  <c:v>0</c:v>
                </c:pt>
                <c:pt idx="133">
                  <c:v>-3.456E-2</c:v>
                </c:pt>
                <c:pt idx="134">
                  <c:v>-9.1536150000000003</c:v>
                </c:pt>
                <c:pt idx="135">
                  <c:v>-5.5720749999999999</c:v>
                </c:pt>
                <c:pt idx="136">
                  <c:v>-4.2000000000000002E-4</c:v>
                </c:pt>
                <c:pt idx="137">
                  <c:v>-2.2000000000000001E-6</c:v>
                </c:pt>
                <c:pt idx="138">
                  <c:v>-5.0000000000000001E-4</c:v>
                </c:pt>
                <c:pt idx="139">
                  <c:v>-1.3634999999999999E-3</c:v>
                </c:pt>
                <c:pt idx="140">
                  <c:v>-2.2959999999999999E-3</c:v>
                </c:pt>
                <c:pt idx="141">
                  <c:v>-1.44E-4</c:v>
                </c:pt>
                <c:pt idx="142">
                  <c:v>-4.5000000000000003E-5</c:v>
                </c:pt>
                <c:pt idx="143">
                  <c:v>-3.1310000000000001E-3</c:v>
                </c:pt>
                <c:pt idx="144">
                  <c:v>-1.9482E-3</c:v>
                </c:pt>
                <c:pt idx="145">
                  <c:v>-6.112E-4</c:v>
                </c:pt>
                <c:pt idx="146">
                  <c:v>-7.6499999999999995E-4</c:v>
                </c:pt>
                <c:pt idx="147">
                  <c:v>-1.07758E-2</c:v>
                </c:pt>
                <c:pt idx="148">
                  <c:v>-5.6334799999999997E-2</c:v>
                </c:pt>
                <c:pt idx="149">
                  <c:v>-9.8077000000000008E-3</c:v>
                </c:pt>
                <c:pt idx="150">
                  <c:v>-1.6745900000000001E-2</c:v>
                </c:pt>
                <c:pt idx="151">
                  <c:v>-1.0170840000000001</c:v>
                </c:pt>
                <c:pt idx="152">
                  <c:v>-6.2081000000000003E-3</c:v>
                </c:pt>
                <c:pt idx="153">
                  <c:v>-1.7910999999999999E-3</c:v>
                </c:pt>
                <c:pt idx="154">
                  <c:v>-6.6819500000000004E-2</c:v>
                </c:pt>
                <c:pt idx="155">
                  <c:v>-5.6085400000000001E-2</c:v>
                </c:pt>
                <c:pt idx="156">
                  <c:v>-8.9707499999999996E-2</c:v>
                </c:pt>
                <c:pt idx="157">
                  <c:v>-3.5484000000000002E-2</c:v>
                </c:pt>
                <c:pt idx="158">
                  <c:v>-0.1083601</c:v>
                </c:pt>
                <c:pt idx="159">
                  <c:v>-8.9000599999999999E-2</c:v>
                </c:pt>
                <c:pt idx="160">
                  <c:v>-0.1333385</c:v>
                </c:pt>
                <c:pt idx="161">
                  <c:v>-5.2860400000000002E-2</c:v>
                </c:pt>
                <c:pt idx="162">
                  <c:v>-8.2841700000000004E-2</c:v>
                </c:pt>
                <c:pt idx="163">
                  <c:v>-0.19775100000000001</c:v>
                </c:pt>
                <c:pt idx="164">
                  <c:v>-0.12735879999999999</c:v>
                </c:pt>
                <c:pt idx="165">
                  <c:v>-0.14627090000000001</c:v>
                </c:pt>
                <c:pt idx="166">
                  <c:v>-0.20547779999999999</c:v>
                </c:pt>
                <c:pt idx="167">
                  <c:v>-0.1142946</c:v>
                </c:pt>
                <c:pt idx="168">
                  <c:v>-0.1893223</c:v>
                </c:pt>
                <c:pt idx="169">
                  <c:v>-0.2255683</c:v>
                </c:pt>
                <c:pt idx="170">
                  <c:v>-0.2071259</c:v>
                </c:pt>
                <c:pt idx="171">
                  <c:v>-0.25163340000000001</c:v>
                </c:pt>
                <c:pt idx="172">
                  <c:v>-9.22211E-2</c:v>
                </c:pt>
                <c:pt idx="173">
                  <c:v>-0.1713914</c:v>
                </c:pt>
                <c:pt idx="174">
                  <c:v>-0.47752529999999999</c:v>
                </c:pt>
                <c:pt idx="175">
                  <c:v>-0.46087450000000002</c:v>
                </c:pt>
                <c:pt idx="176">
                  <c:v>-0.22442699999999999</c:v>
                </c:pt>
                <c:pt idx="177">
                  <c:v>-0.21716199999999999</c:v>
                </c:pt>
                <c:pt idx="178">
                  <c:v>-0.94886979999999999</c:v>
                </c:pt>
                <c:pt idx="179">
                  <c:v>-5.0130527999999996</c:v>
                </c:pt>
                <c:pt idx="180">
                  <c:v>-0.75352779999999997</c:v>
                </c:pt>
                <c:pt idx="181">
                  <c:v>-0.88657569999999997</c:v>
                </c:pt>
                <c:pt idx="182">
                  <c:v>-0.79417979999999999</c:v>
                </c:pt>
                <c:pt idx="183">
                  <c:v>-0.3683225</c:v>
                </c:pt>
                <c:pt idx="184">
                  <c:v>-0.72866246199999996</c:v>
                </c:pt>
                <c:pt idx="185">
                  <c:v>-0.94430480000000006</c:v>
                </c:pt>
                <c:pt idx="186">
                  <c:v>-1.1312629999999999</c:v>
                </c:pt>
                <c:pt idx="187">
                  <c:v>-0.77438680000000004</c:v>
                </c:pt>
                <c:pt idx="188">
                  <c:v>-0.66336213200000005</c:v>
                </c:pt>
                <c:pt idx="189">
                  <c:v>-1.6005246</c:v>
                </c:pt>
                <c:pt idx="190">
                  <c:v>-1.0696741000000001</c:v>
                </c:pt>
                <c:pt idx="191">
                  <c:v>-0.75610909999999998</c:v>
                </c:pt>
                <c:pt idx="192">
                  <c:v>-1.5247025000000001</c:v>
                </c:pt>
                <c:pt idx="193">
                  <c:v>-0.92677949999999998</c:v>
                </c:pt>
                <c:pt idx="194">
                  <c:v>-1.3130153</c:v>
                </c:pt>
                <c:pt idx="195">
                  <c:v>-1.4270465000000001</c:v>
                </c:pt>
                <c:pt idx="196">
                  <c:v>-1.1284727999999999</c:v>
                </c:pt>
                <c:pt idx="197">
                  <c:v>-1.8208423</c:v>
                </c:pt>
                <c:pt idx="198">
                  <c:v>-1.1127533000000001</c:v>
                </c:pt>
                <c:pt idx="199">
                  <c:v>-0.95730309999999996</c:v>
                </c:pt>
                <c:pt idx="200">
                  <c:v>-1.1693370999999999</c:v>
                </c:pt>
                <c:pt idx="201">
                  <c:v>-1.0363996</c:v>
                </c:pt>
                <c:pt idx="202">
                  <c:v>-4.76718E-2</c:v>
                </c:pt>
                <c:pt idx="203">
                  <c:v>-0.1542288</c:v>
                </c:pt>
                <c:pt idx="204">
                  <c:v>-0.70132519999999998</c:v>
                </c:pt>
                <c:pt idx="205">
                  <c:v>-0.54083749999999997</c:v>
                </c:pt>
                <c:pt idx="206">
                  <c:v>-0.70826639999999996</c:v>
                </c:pt>
                <c:pt idx="207">
                  <c:v>-0.52238249999999997</c:v>
                </c:pt>
                <c:pt idx="208">
                  <c:v>-0.57841500000000001</c:v>
                </c:pt>
                <c:pt idx="209">
                  <c:v>-0.32361319999999999</c:v>
                </c:pt>
                <c:pt idx="210">
                  <c:v>-0.27828190000000003</c:v>
                </c:pt>
                <c:pt idx="211">
                  <c:v>-0.68300090000000002</c:v>
                </c:pt>
                <c:pt idx="212">
                  <c:v>-0.4386215</c:v>
                </c:pt>
                <c:pt idx="213">
                  <c:v>-0.24010790000000001</c:v>
                </c:pt>
                <c:pt idx="214">
                  <c:v>-0.22532820000000001</c:v>
                </c:pt>
                <c:pt idx="215">
                  <c:v>-0.18661340000000001</c:v>
                </c:pt>
                <c:pt idx="216">
                  <c:v>-0.30616169999999998</c:v>
                </c:pt>
                <c:pt idx="217">
                  <c:v>-3.414E-4</c:v>
                </c:pt>
                <c:pt idx="218">
                  <c:v>-8.56518E-2</c:v>
                </c:pt>
                <c:pt idx="219">
                  <c:v>-2.0349300000000001E-2</c:v>
                </c:pt>
                <c:pt idx="220">
                  <c:v>-5.0809999999999996E-3</c:v>
                </c:pt>
                <c:pt idx="221">
                  <c:v>-1.9055200000000001E-2</c:v>
                </c:pt>
                <c:pt idx="222">
                  <c:v>-5.5616614000000002E-2</c:v>
                </c:pt>
                <c:pt idx="223">
                  <c:v>-0.12294679999999999</c:v>
                </c:pt>
                <c:pt idx="224">
                  <c:v>-9.3481275599999997E-2</c:v>
                </c:pt>
                <c:pt idx="225">
                  <c:v>-1.29163E-2</c:v>
                </c:pt>
                <c:pt idx="226">
                  <c:v>-4.0677900000000003E-2</c:v>
                </c:pt>
                <c:pt idx="227">
                  <c:v>-0.28349800000000003</c:v>
                </c:pt>
                <c:pt idx="228">
                  <c:v>-1.1157929</c:v>
                </c:pt>
                <c:pt idx="229">
                  <c:v>-4.0018274808000003</c:v>
                </c:pt>
                <c:pt idx="230">
                  <c:v>-1.6960046</c:v>
                </c:pt>
                <c:pt idx="231">
                  <c:v>-2.2888490799999999</c:v>
                </c:pt>
                <c:pt idx="232">
                  <c:v>-2.0409246579999998</c:v>
                </c:pt>
                <c:pt idx="233">
                  <c:v>-1.5892659</c:v>
                </c:pt>
                <c:pt idx="234">
                  <c:v>-1.7048405</c:v>
                </c:pt>
                <c:pt idx="235">
                  <c:v>-1.3574476</c:v>
                </c:pt>
                <c:pt idx="236">
                  <c:v>-1.6060026999999999</c:v>
                </c:pt>
                <c:pt idx="237">
                  <c:v>-1.1452377</c:v>
                </c:pt>
                <c:pt idx="238">
                  <c:v>-0.60478549999999998</c:v>
                </c:pt>
                <c:pt idx="239">
                  <c:v>-0.89900950000000002</c:v>
                </c:pt>
                <c:pt idx="240">
                  <c:v>-0.79444729999999997</c:v>
                </c:pt>
                <c:pt idx="241">
                  <c:v>-0.53864570000000001</c:v>
                </c:pt>
                <c:pt idx="242">
                  <c:v>-0.61447919439999998</c:v>
                </c:pt>
                <c:pt idx="243">
                  <c:v>-0.23468626200000001</c:v>
                </c:pt>
                <c:pt idx="244">
                  <c:v>-0.44116490000000003</c:v>
                </c:pt>
                <c:pt idx="245">
                  <c:v>-1.4812183000000001</c:v>
                </c:pt>
                <c:pt idx="246">
                  <c:v>-1.2701943092000001</c:v>
                </c:pt>
                <c:pt idx="247">
                  <c:v>-0.51299789240000004</c:v>
                </c:pt>
                <c:pt idx="248">
                  <c:v>-1.0230486999999999</c:v>
                </c:pt>
                <c:pt idx="249">
                  <c:v>-0.9685416684</c:v>
                </c:pt>
                <c:pt idx="250">
                  <c:v>-1.665460202</c:v>
                </c:pt>
                <c:pt idx="251">
                  <c:v>-1.2248715048000001</c:v>
                </c:pt>
                <c:pt idx="252">
                  <c:v>-1.6067711892000001</c:v>
                </c:pt>
                <c:pt idx="253">
                  <c:v>-1.1437782852</c:v>
                </c:pt>
                <c:pt idx="254">
                  <c:v>-1.8376897891999999</c:v>
                </c:pt>
                <c:pt idx="255">
                  <c:v>-0.75754060960000003</c:v>
                </c:pt>
                <c:pt idx="256">
                  <c:v>-1.6099552328</c:v>
                </c:pt>
                <c:pt idx="257">
                  <c:v>-3.4198405765</c:v>
                </c:pt>
                <c:pt idx="258">
                  <c:v>-3.1777532291999999</c:v>
                </c:pt>
                <c:pt idx="259">
                  <c:v>-8.3453150341000004</c:v>
                </c:pt>
                <c:pt idx="260">
                  <c:v>-8.8623142821999998</c:v>
                </c:pt>
                <c:pt idx="261">
                  <c:v>-11.138263476500001</c:v>
                </c:pt>
                <c:pt idx="262">
                  <c:v>-22.515178637799998</c:v>
                </c:pt>
                <c:pt idx="263">
                  <c:v>-7.7122763456000003</c:v>
                </c:pt>
                <c:pt idx="264">
                  <c:v>-11.971804860000001</c:v>
                </c:pt>
                <c:pt idx="265">
                  <c:v>-11.904415999799999</c:v>
                </c:pt>
                <c:pt idx="266">
                  <c:v>-8.8433129799000003</c:v>
                </c:pt>
                <c:pt idx="267">
                  <c:v>-7.0134122353999997</c:v>
                </c:pt>
                <c:pt idx="268">
                  <c:v>-8.0755034935999994</c:v>
                </c:pt>
                <c:pt idx="269">
                  <c:v>-7.4438448546</c:v>
                </c:pt>
                <c:pt idx="270">
                  <c:v>-14.678511676999999</c:v>
                </c:pt>
                <c:pt idx="271">
                  <c:v>-2.7243243218000002</c:v>
                </c:pt>
                <c:pt idx="272">
                  <c:v>-2.8301160570000001</c:v>
                </c:pt>
                <c:pt idx="273">
                  <c:v>-3.0039891064000002</c:v>
                </c:pt>
                <c:pt idx="274">
                  <c:v>-2.8746059000000002</c:v>
                </c:pt>
                <c:pt idx="275">
                  <c:v>-2.6827505975000001</c:v>
                </c:pt>
                <c:pt idx="276">
                  <c:v>-1.197071464</c:v>
                </c:pt>
                <c:pt idx="277">
                  <c:v>-2.0869037083999999</c:v>
                </c:pt>
                <c:pt idx="278">
                  <c:v>-0.77763297399999998</c:v>
                </c:pt>
                <c:pt idx="279">
                  <c:v>-0.87077426349999998</c:v>
                </c:pt>
                <c:pt idx="280">
                  <c:v>-0.86354046009999996</c:v>
                </c:pt>
                <c:pt idx="281">
                  <c:v>-1.4048039564000001</c:v>
                </c:pt>
                <c:pt idx="282">
                  <c:v>-0.54673125</c:v>
                </c:pt>
                <c:pt idx="283">
                  <c:v>-1.4744884</c:v>
                </c:pt>
                <c:pt idx="284">
                  <c:v>-0.59246220000000005</c:v>
                </c:pt>
                <c:pt idx="285">
                  <c:v>-0.2376268</c:v>
                </c:pt>
                <c:pt idx="286">
                  <c:v>-0.71770699999999998</c:v>
                </c:pt>
                <c:pt idx="287">
                  <c:v>-0.69126898999999997</c:v>
                </c:pt>
                <c:pt idx="288">
                  <c:v>-0.51165110000000003</c:v>
                </c:pt>
                <c:pt idx="289">
                  <c:v>-0.27582760000000001</c:v>
                </c:pt>
                <c:pt idx="290">
                  <c:v>-0.43031049999999998</c:v>
                </c:pt>
                <c:pt idx="291">
                  <c:v>-0.92169671099999995</c:v>
                </c:pt>
                <c:pt idx="292">
                  <c:v>-2.3055259000000001</c:v>
                </c:pt>
                <c:pt idx="293">
                  <c:v>-0.85523146000000005</c:v>
                </c:pt>
                <c:pt idx="294">
                  <c:v>-0.1473766</c:v>
                </c:pt>
                <c:pt idx="295">
                  <c:v>-0.40185349999999997</c:v>
                </c:pt>
                <c:pt idx="296">
                  <c:v>-0.3723028022</c:v>
                </c:pt>
                <c:pt idx="297">
                  <c:v>-0.55834521999999998</c:v>
                </c:pt>
                <c:pt idx="298">
                  <c:v>-0.2141383</c:v>
                </c:pt>
                <c:pt idx="299">
                  <c:v>-0.12391340000000001</c:v>
                </c:pt>
                <c:pt idx="300">
                  <c:v>-0.24469715</c:v>
                </c:pt>
                <c:pt idx="301">
                  <c:v>-0.26484184999999999</c:v>
                </c:pt>
                <c:pt idx="302">
                  <c:v>-0.32715945000000002</c:v>
                </c:pt>
                <c:pt idx="303">
                  <c:v>-0.17815059999999999</c:v>
                </c:pt>
                <c:pt idx="304">
                  <c:v>-0.29714318000000001</c:v>
                </c:pt>
                <c:pt idx="305">
                  <c:v>-0.42322579999999999</c:v>
                </c:pt>
                <c:pt idx="306">
                  <c:v>-0.33580910000000003</c:v>
                </c:pt>
                <c:pt idx="307">
                  <c:v>-0.34002315</c:v>
                </c:pt>
                <c:pt idx="308">
                  <c:v>-0.18456259999999999</c:v>
                </c:pt>
                <c:pt idx="309">
                  <c:v>-0.19925585000000001</c:v>
                </c:pt>
                <c:pt idx="310">
                  <c:v>-3.2365199999999997E-2</c:v>
                </c:pt>
                <c:pt idx="311">
                  <c:v>-0.20490059999999999</c:v>
                </c:pt>
                <c:pt idx="312">
                  <c:v>-0.24170320000000001</c:v>
                </c:pt>
                <c:pt idx="313">
                  <c:v>-0.15518389499999999</c:v>
                </c:pt>
                <c:pt idx="314">
                  <c:v>-0.35168120000000003</c:v>
                </c:pt>
                <c:pt idx="315">
                  <c:v>-0.864506</c:v>
                </c:pt>
                <c:pt idx="316">
                  <c:v>-0.48603370000000001</c:v>
                </c:pt>
                <c:pt idx="317">
                  <c:v>-1.6670457999999999</c:v>
                </c:pt>
                <c:pt idx="318">
                  <c:v>-3.3838211</c:v>
                </c:pt>
                <c:pt idx="319">
                  <c:v>-1.09106755</c:v>
                </c:pt>
                <c:pt idx="320">
                  <c:v>-1.0375346000000001</c:v>
                </c:pt>
                <c:pt idx="321">
                  <c:v>-1.0515243000000001</c:v>
                </c:pt>
                <c:pt idx="322">
                  <c:v>-0.68001319999999998</c:v>
                </c:pt>
                <c:pt idx="323">
                  <c:v>-0.49817240000000002</c:v>
                </c:pt>
                <c:pt idx="324">
                  <c:v>-0.50445399999999996</c:v>
                </c:pt>
                <c:pt idx="325">
                  <c:v>-0.54535080000000002</c:v>
                </c:pt>
                <c:pt idx="326">
                  <c:v>-0.55748929999999997</c:v>
                </c:pt>
                <c:pt idx="327">
                  <c:v>-0.9399014</c:v>
                </c:pt>
                <c:pt idx="328">
                  <c:v>-0.47000389999999997</c:v>
                </c:pt>
                <c:pt idx="329">
                  <c:v>-0.97040649999999995</c:v>
                </c:pt>
                <c:pt idx="330">
                  <c:v>-1.2921421</c:v>
                </c:pt>
                <c:pt idx="331">
                  <c:v>-0.86345559999999999</c:v>
                </c:pt>
                <c:pt idx="332">
                  <c:v>-1.6644677999999999</c:v>
                </c:pt>
                <c:pt idx="333">
                  <c:v>-1.0917937</c:v>
                </c:pt>
                <c:pt idx="334">
                  <c:v>-1.1146883999999999</c:v>
                </c:pt>
                <c:pt idx="335">
                  <c:v>-0.73455179999999998</c:v>
                </c:pt>
                <c:pt idx="336">
                  <c:v>-1.6608126999999999</c:v>
                </c:pt>
                <c:pt idx="337">
                  <c:v>-0.42881180000000002</c:v>
                </c:pt>
                <c:pt idx="338">
                  <c:v>-0.71154010000000001</c:v>
                </c:pt>
                <c:pt idx="339">
                  <c:v>-0.53583349999999996</c:v>
                </c:pt>
                <c:pt idx="340">
                  <c:v>-0.12596280000000001</c:v>
                </c:pt>
                <c:pt idx="341">
                  <c:v>-0.27716229999999997</c:v>
                </c:pt>
                <c:pt idx="342">
                  <c:v>-0.42486380000000001</c:v>
                </c:pt>
                <c:pt idx="343">
                  <c:v>-0.25046069999999998</c:v>
                </c:pt>
                <c:pt idx="344">
                  <c:v>-0.28321469999999999</c:v>
                </c:pt>
                <c:pt idx="345">
                  <c:v>-0.32201239999999998</c:v>
                </c:pt>
                <c:pt idx="346">
                  <c:v>-0.3176696</c:v>
                </c:pt>
                <c:pt idx="347">
                  <c:v>-0.85061014999999995</c:v>
                </c:pt>
                <c:pt idx="348">
                  <c:v>-0.90490809999999999</c:v>
                </c:pt>
                <c:pt idx="349">
                  <c:v>-0.1009877</c:v>
                </c:pt>
                <c:pt idx="350">
                  <c:v>-1.7718E-3</c:v>
                </c:pt>
                <c:pt idx="351">
                  <c:v>-0.14186609999999999</c:v>
                </c:pt>
                <c:pt idx="352">
                  <c:v>-1.2882191999999999</c:v>
                </c:pt>
                <c:pt idx="353">
                  <c:v>-2.3881128999999999</c:v>
                </c:pt>
                <c:pt idx="354">
                  <c:v>-2.0590107999999998</c:v>
                </c:pt>
                <c:pt idx="355">
                  <c:v>-1.4473377000000001</c:v>
                </c:pt>
                <c:pt idx="356">
                  <c:v>-1.3372587</c:v>
                </c:pt>
                <c:pt idx="357">
                  <c:v>-1.99993182</c:v>
                </c:pt>
                <c:pt idx="358">
                  <c:v>-3.5908473000000001</c:v>
                </c:pt>
                <c:pt idx="359">
                  <c:v>-3.2916691</c:v>
                </c:pt>
                <c:pt idx="360">
                  <c:v>-2.9883074000000001</c:v>
                </c:pt>
                <c:pt idx="361">
                  <c:v>-3.2915670000000001</c:v>
                </c:pt>
                <c:pt idx="362">
                  <c:v>-4.6611924</c:v>
                </c:pt>
                <c:pt idx="363">
                  <c:v>-3.2206191</c:v>
                </c:pt>
                <c:pt idx="364">
                  <c:v>-3.9011828999999998</c:v>
                </c:pt>
                <c:pt idx="365">
                  <c:v>-3.7077768</c:v>
                </c:pt>
                <c:pt idx="366">
                  <c:v>-3.4748909000000001</c:v>
                </c:pt>
                <c:pt idx="367">
                  <c:v>-1.8454238000000001</c:v>
                </c:pt>
                <c:pt idx="368">
                  <c:v>-8.7316199999999997E-2</c:v>
                </c:pt>
                <c:pt idx="369">
                  <c:v>-0.13917070000000001</c:v>
                </c:pt>
                <c:pt idx="370">
                  <c:v>-2.1249368</c:v>
                </c:pt>
                <c:pt idx="371">
                  <c:v>-0.40779949999999998</c:v>
                </c:pt>
                <c:pt idx="372">
                  <c:v>-1.2893882000000001</c:v>
                </c:pt>
                <c:pt idx="373">
                  <c:v>-2.1382075999999999</c:v>
                </c:pt>
                <c:pt idx="374">
                  <c:v>-1.646377</c:v>
                </c:pt>
                <c:pt idx="375">
                  <c:v>-1.6414749</c:v>
                </c:pt>
                <c:pt idx="376">
                  <c:v>-9.5174000000000005E-3</c:v>
                </c:pt>
                <c:pt idx="377">
                  <c:v>-4.1013800000000003E-2</c:v>
                </c:pt>
                <c:pt idx="378">
                  <c:v>-4.8611836999999998</c:v>
                </c:pt>
                <c:pt idx="379">
                  <c:v>-4.0232359000000004</c:v>
                </c:pt>
                <c:pt idx="380">
                  <c:v>-7.4275599999999997E-2</c:v>
                </c:pt>
                <c:pt idx="381">
                  <c:v>-1.3388639</c:v>
                </c:pt>
                <c:pt idx="382">
                  <c:v>-1.6818312</c:v>
                </c:pt>
                <c:pt idx="383">
                  <c:v>-0.84940199999999999</c:v>
                </c:pt>
                <c:pt idx="384">
                  <c:v>-5.8368741000000002</c:v>
                </c:pt>
                <c:pt idx="385">
                  <c:v>-8.0246925999999998</c:v>
                </c:pt>
                <c:pt idx="386">
                  <c:v>-0.26624789999999998</c:v>
                </c:pt>
                <c:pt idx="387">
                  <c:v>-0.59706550000000003</c:v>
                </c:pt>
                <c:pt idx="388">
                  <c:v>-13.306625500000001</c:v>
                </c:pt>
                <c:pt idx="389">
                  <c:v>-1.3471759000000001</c:v>
                </c:pt>
                <c:pt idx="390">
                  <c:v>-2.9116202000000002</c:v>
                </c:pt>
                <c:pt idx="391">
                  <c:v>-12.0076971</c:v>
                </c:pt>
                <c:pt idx="392">
                  <c:v>-14.715000099999999</c:v>
                </c:pt>
                <c:pt idx="393">
                  <c:v>-18.679969199999999</c:v>
                </c:pt>
                <c:pt idx="394">
                  <c:v>-18.793740499999998</c:v>
                </c:pt>
                <c:pt idx="395">
                  <c:v>-19.258832000000002</c:v>
                </c:pt>
                <c:pt idx="396">
                  <c:v>-15.489593299999999</c:v>
                </c:pt>
                <c:pt idx="397">
                  <c:v>-9.6331340999999995</c:v>
                </c:pt>
                <c:pt idx="398">
                  <c:v>-8.0383405000000003</c:v>
                </c:pt>
                <c:pt idx="399">
                  <c:v>-10.607346700000001</c:v>
                </c:pt>
                <c:pt idx="400">
                  <c:v>-3.6128903999999999</c:v>
                </c:pt>
                <c:pt idx="401">
                  <c:v>-9.0220432000000006</c:v>
                </c:pt>
                <c:pt idx="402">
                  <c:v>-7.7156775</c:v>
                </c:pt>
                <c:pt idx="403">
                  <c:v>-1.3764301999999999</c:v>
                </c:pt>
                <c:pt idx="404">
                  <c:v>-8.7649453000000008</c:v>
                </c:pt>
                <c:pt idx="405">
                  <c:v>-0.68065739999999997</c:v>
                </c:pt>
                <c:pt idx="406">
                  <c:v>-0.72450239999999999</c:v>
                </c:pt>
                <c:pt idx="407">
                  <c:v>-1.4015609</c:v>
                </c:pt>
                <c:pt idx="408">
                  <c:v>-1.6155257000000001</c:v>
                </c:pt>
                <c:pt idx="409">
                  <c:v>-2.3009072000000002</c:v>
                </c:pt>
                <c:pt idx="410">
                  <c:v>-6.2365076999999998</c:v>
                </c:pt>
                <c:pt idx="411">
                  <c:v>-13.0512484</c:v>
                </c:pt>
                <c:pt idx="412">
                  <c:v>-7.5603714999999996</c:v>
                </c:pt>
                <c:pt idx="413">
                  <c:v>-7.3570200000000003</c:v>
                </c:pt>
                <c:pt idx="414">
                  <c:v>-11.8980712</c:v>
                </c:pt>
                <c:pt idx="415">
                  <c:v>-7.3928285999999996</c:v>
                </c:pt>
                <c:pt idx="416">
                  <c:v>-8.7279865999999995</c:v>
                </c:pt>
                <c:pt idx="417">
                  <c:v>-6.4612587000000001</c:v>
                </c:pt>
                <c:pt idx="418">
                  <c:v>-4.229908</c:v>
                </c:pt>
                <c:pt idx="419">
                  <c:v>-4.2502141</c:v>
                </c:pt>
                <c:pt idx="420">
                  <c:v>-2.3205797000000001</c:v>
                </c:pt>
                <c:pt idx="421">
                  <c:v>-1.5216266000000001</c:v>
                </c:pt>
                <c:pt idx="422">
                  <c:v>-6.4984646000000001</c:v>
                </c:pt>
                <c:pt idx="423">
                  <c:v>-6.1014946999999999</c:v>
                </c:pt>
                <c:pt idx="424">
                  <c:v>-7.4940505000000002</c:v>
                </c:pt>
                <c:pt idx="425">
                  <c:v>-5.4555866999999996</c:v>
                </c:pt>
                <c:pt idx="426">
                  <c:v>-0.97179530000000003</c:v>
                </c:pt>
                <c:pt idx="427">
                  <c:v>-0.63562240000000003</c:v>
                </c:pt>
                <c:pt idx="428">
                  <c:v>-1.7340808000000001</c:v>
                </c:pt>
                <c:pt idx="429">
                  <c:v>-1.8133541</c:v>
                </c:pt>
                <c:pt idx="430">
                  <c:v>-1.9171707</c:v>
                </c:pt>
                <c:pt idx="431">
                  <c:v>-3.0839642999999999</c:v>
                </c:pt>
                <c:pt idx="432">
                  <c:v>-2.9549816999999998</c:v>
                </c:pt>
                <c:pt idx="433">
                  <c:v>-3.7972469000000002</c:v>
                </c:pt>
                <c:pt idx="434">
                  <c:v>-2.0470880999999999</c:v>
                </c:pt>
                <c:pt idx="435">
                  <c:v>-3.8975113000000001</c:v>
                </c:pt>
                <c:pt idx="436">
                  <c:v>-6.9775577000000002</c:v>
                </c:pt>
                <c:pt idx="437">
                  <c:v>-2.3790678999999999</c:v>
                </c:pt>
                <c:pt idx="438">
                  <c:v>-1.9989804</c:v>
                </c:pt>
                <c:pt idx="439">
                  <c:v>-3.0967288531000001</c:v>
                </c:pt>
                <c:pt idx="440">
                  <c:v>-3.9699917</c:v>
                </c:pt>
                <c:pt idx="441">
                  <c:v>-2.2342392000000002</c:v>
                </c:pt>
                <c:pt idx="442">
                  <c:v>-1.5185849</c:v>
                </c:pt>
                <c:pt idx="443">
                  <c:v>-4.1724255000000001</c:v>
                </c:pt>
                <c:pt idx="444">
                  <c:v>-4.1106119000000003</c:v>
                </c:pt>
                <c:pt idx="445">
                  <c:v>-7.1328065</c:v>
                </c:pt>
                <c:pt idx="446">
                  <c:v>-0.89534179999999997</c:v>
                </c:pt>
                <c:pt idx="447">
                  <c:v>-3.0559848999999999</c:v>
                </c:pt>
                <c:pt idx="448">
                  <c:v>-4.4931248000000004</c:v>
                </c:pt>
                <c:pt idx="449">
                  <c:v>-1.1700311000000001</c:v>
                </c:pt>
                <c:pt idx="450">
                  <c:v>-1.2394829999999999</c:v>
                </c:pt>
                <c:pt idx="451">
                  <c:v>-1.8970122</c:v>
                </c:pt>
                <c:pt idx="452">
                  <c:v>-1.8182027000000001</c:v>
                </c:pt>
                <c:pt idx="453">
                  <c:v>-3.6374635999999998</c:v>
                </c:pt>
                <c:pt idx="454">
                  <c:v>-4.2875654000000001</c:v>
                </c:pt>
                <c:pt idx="455">
                  <c:v>-5.6679572</c:v>
                </c:pt>
                <c:pt idx="456">
                  <c:v>-6.8818390000000003</c:v>
                </c:pt>
                <c:pt idx="457">
                  <c:v>-0.71700949999999997</c:v>
                </c:pt>
                <c:pt idx="458">
                  <c:v>-0.49277690000000002</c:v>
                </c:pt>
                <c:pt idx="459">
                  <c:v>-0.64931249999999996</c:v>
                </c:pt>
                <c:pt idx="460">
                  <c:v>-0.70410119999999998</c:v>
                </c:pt>
                <c:pt idx="461">
                  <c:v>-0.95395180000000002</c:v>
                </c:pt>
                <c:pt idx="462">
                  <c:v>-1.4840435000000001</c:v>
                </c:pt>
                <c:pt idx="463">
                  <c:v>-1.1716522</c:v>
                </c:pt>
                <c:pt idx="464">
                  <c:v>-0.62365360000000003</c:v>
                </c:pt>
                <c:pt idx="465">
                  <c:v>-1.7256969</c:v>
                </c:pt>
                <c:pt idx="466">
                  <c:v>-3.2003701000000002</c:v>
                </c:pt>
                <c:pt idx="467">
                  <c:v>-1.3207352999999999</c:v>
                </c:pt>
                <c:pt idx="468">
                  <c:v>-0.8604115</c:v>
                </c:pt>
                <c:pt idx="469">
                  <c:v>-0.78392459999999997</c:v>
                </c:pt>
                <c:pt idx="470">
                  <c:v>-1.4737676</c:v>
                </c:pt>
                <c:pt idx="471">
                  <c:v>-1.3694975</c:v>
                </c:pt>
                <c:pt idx="472">
                  <c:v>-1.0259879000000001</c:v>
                </c:pt>
                <c:pt idx="473">
                  <c:v>-2.5561625000000001</c:v>
                </c:pt>
                <c:pt idx="474">
                  <c:v>-5.3236566999999999</c:v>
                </c:pt>
                <c:pt idx="475">
                  <c:v>-7.6145405000000004</c:v>
                </c:pt>
                <c:pt idx="476">
                  <c:v>-5.4738192000000003</c:v>
                </c:pt>
                <c:pt idx="477">
                  <c:v>-1.89252193</c:v>
                </c:pt>
                <c:pt idx="478">
                  <c:v>-0.94993380000000005</c:v>
                </c:pt>
                <c:pt idx="479">
                  <c:v>-0.5375259</c:v>
                </c:pt>
                <c:pt idx="480">
                  <c:v>-4.0213847999999999</c:v>
                </c:pt>
              </c:numCache>
            </c:numRef>
          </c:val>
          <c:extLst>
            <c:ext xmlns:c16="http://schemas.microsoft.com/office/drawing/2014/chart" uri="{C3380CC4-5D6E-409C-BE32-E72D297353CC}">
              <c16:uniqueId val="{00000000-4EED-4DB5-8889-C5F435C63C35}"/>
            </c:ext>
          </c:extLst>
        </c:ser>
        <c:ser>
          <c:idx val="2"/>
          <c:order val="2"/>
          <c:tx>
            <c:strRef>
              <c:f>'12-Market-BS'!$AF$2</c:f>
              <c:strCache>
                <c:ptCount val="1"/>
                <c:pt idx="0">
                  <c:v>ارزش معاملات در سود </c:v>
                </c:pt>
              </c:strCache>
            </c:strRef>
          </c:tx>
          <c:spPr>
            <a:solidFill>
              <a:srgbClr val="00B050"/>
            </a:solidFill>
            <a:ln>
              <a:noFill/>
            </a:ln>
            <a:effectLst/>
          </c:spPr>
          <c:invertIfNegative val="0"/>
          <c:cat>
            <c:numRef>
              <c:f>'12-Market-BS'!$X$3:$X$483</c:f>
              <c:numCache>
                <c:formatCode>[$-960429]d\ mmmm\ yyyy;@</c:formatCode>
                <c:ptCount val="481"/>
                <c:pt idx="0">
                  <c:v>44629</c:v>
                </c:pt>
                <c:pt idx="20">
                  <c:v>44664</c:v>
                </c:pt>
                <c:pt idx="40">
                  <c:v>44697</c:v>
                </c:pt>
                <c:pt idx="60">
                  <c:v>44727</c:v>
                </c:pt>
                <c:pt idx="80">
                  <c:v>44758</c:v>
                </c:pt>
                <c:pt idx="100">
                  <c:v>44789</c:v>
                </c:pt>
                <c:pt idx="120">
                  <c:v>44817</c:v>
                </c:pt>
                <c:pt idx="140">
                  <c:v>44851</c:v>
                </c:pt>
                <c:pt idx="160">
                  <c:v>44879</c:v>
                </c:pt>
                <c:pt idx="180">
                  <c:v>44907</c:v>
                </c:pt>
                <c:pt idx="200">
                  <c:v>44936</c:v>
                </c:pt>
                <c:pt idx="220">
                  <c:v>44969</c:v>
                </c:pt>
                <c:pt idx="240">
                  <c:v>44999</c:v>
                </c:pt>
                <c:pt idx="260">
                  <c:v>45035</c:v>
                </c:pt>
                <c:pt idx="280">
                  <c:v>45068</c:v>
                </c:pt>
                <c:pt idx="300">
                  <c:v>45098</c:v>
                </c:pt>
                <c:pt idx="320">
                  <c:v>45126</c:v>
                </c:pt>
                <c:pt idx="340">
                  <c:v>45157</c:v>
                </c:pt>
                <c:pt idx="360">
                  <c:v>45187</c:v>
                </c:pt>
                <c:pt idx="380">
                  <c:v>45217</c:v>
                </c:pt>
                <c:pt idx="400">
                  <c:v>45245</c:v>
                </c:pt>
                <c:pt idx="420">
                  <c:v>45273</c:v>
                </c:pt>
                <c:pt idx="440">
                  <c:v>45304</c:v>
                </c:pt>
                <c:pt idx="460">
                  <c:v>45332</c:v>
                </c:pt>
                <c:pt idx="480">
                  <c:v>45362</c:v>
                </c:pt>
              </c:numCache>
            </c:numRef>
          </c:cat>
          <c:val>
            <c:numRef>
              <c:f>'12-Market-BS'!$AF$3:$AF$483</c:f>
              <c:numCache>
                <c:formatCode>#,##0.0</c:formatCode>
                <c:ptCount val="481"/>
                <c:pt idx="0">
                  <c:v>3.7529999999999998E-3</c:v>
                </c:pt>
                <c:pt idx="1">
                  <c:v>7.0609999999999996E-3</c:v>
                </c:pt>
                <c:pt idx="2">
                  <c:v>10.780343</c:v>
                </c:pt>
                <c:pt idx="3">
                  <c:v>7.4721326000000001</c:v>
                </c:pt>
                <c:pt idx="4">
                  <c:v>2.9250000000000001E-3</c:v>
                </c:pt>
                <c:pt idx="5">
                  <c:v>4.0000000000000002E-4</c:v>
                </c:pt>
                <c:pt idx="6">
                  <c:v>0</c:v>
                </c:pt>
                <c:pt idx="7">
                  <c:v>7.1699999999999997E-4</c:v>
                </c:pt>
                <c:pt idx="8">
                  <c:v>1.1370999999999999E-2</c:v>
                </c:pt>
                <c:pt idx="9">
                  <c:v>0</c:v>
                </c:pt>
                <c:pt idx="10">
                  <c:v>5.8999999999999998E-5</c:v>
                </c:pt>
                <c:pt idx="11">
                  <c:v>6.0050000000000001E-4</c:v>
                </c:pt>
                <c:pt idx="12">
                  <c:v>1E-4</c:v>
                </c:pt>
                <c:pt idx="13">
                  <c:v>0</c:v>
                </c:pt>
                <c:pt idx="14">
                  <c:v>3.3599999999999998E-4</c:v>
                </c:pt>
                <c:pt idx="15">
                  <c:v>3.5E-4</c:v>
                </c:pt>
                <c:pt idx="16">
                  <c:v>3.3E-4</c:v>
                </c:pt>
                <c:pt idx="17">
                  <c:v>0.46206000000000003</c:v>
                </c:pt>
                <c:pt idx="18">
                  <c:v>1.7194659999999999</c:v>
                </c:pt>
                <c:pt idx="19">
                  <c:v>0.28850009999999998</c:v>
                </c:pt>
                <c:pt idx="20">
                  <c:v>3.3159000000000001E-2</c:v>
                </c:pt>
                <c:pt idx="21">
                  <c:v>5.4592492999999997</c:v>
                </c:pt>
                <c:pt idx="22">
                  <c:v>1.16658E-2</c:v>
                </c:pt>
                <c:pt idx="23">
                  <c:v>1.30042E-2</c:v>
                </c:pt>
                <c:pt idx="24">
                  <c:v>3.7426300000000003E-2</c:v>
                </c:pt>
                <c:pt idx="25">
                  <c:v>1.0432083999999999</c:v>
                </c:pt>
                <c:pt idx="26">
                  <c:v>2.9807199999999999E-2</c:v>
                </c:pt>
                <c:pt idx="27">
                  <c:v>6.7275E-3</c:v>
                </c:pt>
                <c:pt idx="28">
                  <c:v>8.2510000000000005E-4</c:v>
                </c:pt>
                <c:pt idx="29">
                  <c:v>4.0015599999999998E-2</c:v>
                </c:pt>
                <c:pt idx="30">
                  <c:v>1.75482E-2</c:v>
                </c:pt>
                <c:pt idx="31">
                  <c:v>3.2377099999999999E-2</c:v>
                </c:pt>
                <c:pt idx="32">
                  <c:v>1.19112E-2</c:v>
                </c:pt>
                <c:pt idx="33">
                  <c:v>2.1378999999999999E-2</c:v>
                </c:pt>
                <c:pt idx="34">
                  <c:v>8.4999999999999995E-4</c:v>
                </c:pt>
                <c:pt idx="35">
                  <c:v>1.9090000000000001E-3</c:v>
                </c:pt>
                <c:pt idx="36">
                  <c:v>1.4339999999999999E-3</c:v>
                </c:pt>
                <c:pt idx="37">
                  <c:v>1.9000000000000001E-4</c:v>
                </c:pt>
                <c:pt idx="38">
                  <c:v>1.42297E-2</c:v>
                </c:pt>
                <c:pt idx="39">
                  <c:v>9.3760000000000007E-3</c:v>
                </c:pt>
                <c:pt idx="40">
                  <c:v>4.09307E-2</c:v>
                </c:pt>
                <c:pt idx="41">
                  <c:v>1.1004999999999999E-3</c:v>
                </c:pt>
                <c:pt idx="42">
                  <c:v>5.2338000000000003E-3</c:v>
                </c:pt>
                <c:pt idx="43">
                  <c:v>1.8561000000000001E-3</c:v>
                </c:pt>
                <c:pt idx="44">
                  <c:v>3.5425000000000001E-3</c:v>
                </c:pt>
                <c:pt idx="45">
                  <c:v>7.1846000000000002E-3</c:v>
                </c:pt>
                <c:pt idx="46">
                  <c:v>1.2069E-2</c:v>
                </c:pt>
                <c:pt idx="47">
                  <c:v>6.5491999999999995E-2</c:v>
                </c:pt>
                <c:pt idx="48">
                  <c:v>4.1120999999999998E-2</c:v>
                </c:pt>
                <c:pt idx="49">
                  <c:v>7.4978199999999995E-2</c:v>
                </c:pt>
                <c:pt idx="50">
                  <c:v>4.0000000000000002E-4</c:v>
                </c:pt>
                <c:pt idx="51">
                  <c:v>7.8726000000000004E-3</c:v>
                </c:pt>
                <c:pt idx="52">
                  <c:v>3.3718499999999998E-2</c:v>
                </c:pt>
                <c:pt idx="53">
                  <c:v>3.199E-3</c:v>
                </c:pt>
                <c:pt idx="54">
                  <c:v>5.2499999999999997E-4</c:v>
                </c:pt>
                <c:pt idx="55">
                  <c:v>9.3999999999999997E-4</c:v>
                </c:pt>
                <c:pt idx="56">
                  <c:v>8.4999999999999995E-4</c:v>
                </c:pt>
                <c:pt idx="57">
                  <c:v>1.8000000000000001E-4</c:v>
                </c:pt>
                <c:pt idx="58">
                  <c:v>2.58E-2</c:v>
                </c:pt>
                <c:pt idx="59">
                  <c:v>1.1852E-2</c:v>
                </c:pt>
                <c:pt idx="60">
                  <c:v>9.0209999999999995E-3</c:v>
                </c:pt>
                <c:pt idx="61">
                  <c:v>1.83895E-2</c:v>
                </c:pt>
                <c:pt idx="62">
                  <c:v>1.77095E-2</c:v>
                </c:pt>
                <c:pt idx="63">
                  <c:v>1.03459E-2</c:v>
                </c:pt>
                <c:pt idx="64">
                  <c:v>2.8440000000000002E-3</c:v>
                </c:pt>
                <c:pt idx="65">
                  <c:v>14.6432685</c:v>
                </c:pt>
                <c:pt idx="66">
                  <c:v>4.9089999999999995E-4</c:v>
                </c:pt>
                <c:pt idx="67">
                  <c:v>5.6214999999999998E-3</c:v>
                </c:pt>
                <c:pt idx="68">
                  <c:v>1.7965800000000001E-2</c:v>
                </c:pt>
                <c:pt idx="69">
                  <c:v>1.4685E-2</c:v>
                </c:pt>
                <c:pt idx="70">
                  <c:v>2.5666100000000001E-2</c:v>
                </c:pt>
                <c:pt idx="71">
                  <c:v>7.8187740000000003</c:v>
                </c:pt>
                <c:pt idx="72">
                  <c:v>6.8579701999999996</c:v>
                </c:pt>
                <c:pt idx="73">
                  <c:v>7.8546999999999992E-3</c:v>
                </c:pt>
                <c:pt idx="74">
                  <c:v>1.3799999999999999E-3</c:v>
                </c:pt>
                <c:pt idx="75">
                  <c:v>6.9369999999999996E-3</c:v>
                </c:pt>
                <c:pt idx="76">
                  <c:v>1.79922E-2</c:v>
                </c:pt>
                <c:pt idx="77">
                  <c:v>1.6071599999999998E-2</c:v>
                </c:pt>
                <c:pt idx="78">
                  <c:v>1.31506E-2</c:v>
                </c:pt>
                <c:pt idx="79">
                  <c:v>7.5535000000000003E-3</c:v>
                </c:pt>
                <c:pt idx="80">
                  <c:v>2.0697E-2</c:v>
                </c:pt>
                <c:pt idx="81">
                  <c:v>7.9655000000000004E-3</c:v>
                </c:pt>
                <c:pt idx="82">
                  <c:v>5.0000000000000004E-6</c:v>
                </c:pt>
                <c:pt idx="83">
                  <c:v>1.6000000000000001E-4</c:v>
                </c:pt>
                <c:pt idx="84">
                  <c:v>0</c:v>
                </c:pt>
                <c:pt idx="85">
                  <c:v>4.555E-3</c:v>
                </c:pt>
                <c:pt idx="86">
                  <c:v>1.3961100000000001E-2</c:v>
                </c:pt>
                <c:pt idx="87">
                  <c:v>9.2078999999999998E-3</c:v>
                </c:pt>
                <c:pt idx="88">
                  <c:v>1.16E-3</c:v>
                </c:pt>
                <c:pt idx="89">
                  <c:v>1.5075099999999999E-2</c:v>
                </c:pt>
                <c:pt idx="90">
                  <c:v>4.8411999999999997E-2</c:v>
                </c:pt>
                <c:pt idx="91">
                  <c:v>4.7594299999999999E-2</c:v>
                </c:pt>
                <c:pt idx="92">
                  <c:v>3.6335852146000001</c:v>
                </c:pt>
                <c:pt idx="93">
                  <c:v>4.3200599999999999E-2</c:v>
                </c:pt>
                <c:pt idx="94">
                  <c:v>15.867756999999999</c:v>
                </c:pt>
                <c:pt idx="95">
                  <c:v>3.3779999999999999E-3</c:v>
                </c:pt>
                <c:pt idx="96">
                  <c:v>4.4990999999999998E-3</c:v>
                </c:pt>
                <c:pt idx="97">
                  <c:v>0.43666004600000002</c:v>
                </c:pt>
                <c:pt idx="98">
                  <c:v>0.77744892389999998</c:v>
                </c:pt>
                <c:pt idx="99">
                  <c:v>1.008E-3</c:v>
                </c:pt>
                <c:pt idx="100">
                  <c:v>1.09698E-3</c:v>
                </c:pt>
                <c:pt idx="101">
                  <c:v>7.6763436071999998</c:v>
                </c:pt>
                <c:pt idx="102">
                  <c:v>16.010428134200001</c:v>
                </c:pt>
                <c:pt idx="103">
                  <c:v>0.8279128</c:v>
                </c:pt>
                <c:pt idx="104">
                  <c:v>0.210994455</c:v>
                </c:pt>
                <c:pt idx="105">
                  <c:v>0.44236055730000001</c:v>
                </c:pt>
                <c:pt idx="106">
                  <c:v>4.0200000000000001E-3</c:v>
                </c:pt>
                <c:pt idx="107">
                  <c:v>1.6754090349999999</c:v>
                </c:pt>
                <c:pt idx="108">
                  <c:v>0.72123099000000002</c:v>
                </c:pt>
                <c:pt idx="109">
                  <c:v>3.0200000000000002E-4</c:v>
                </c:pt>
                <c:pt idx="110">
                  <c:v>3.0449000000000001E-3</c:v>
                </c:pt>
                <c:pt idx="111">
                  <c:v>0.55457640080000004</c:v>
                </c:pt>
                <c:pt idx="112">
                  <c:v>4.7681099999999999E-3</c:v>
                </c:pt>
                <c:pt idx="113">
                  <c:v>4.7489999999999997E-2</c:v>
                </c:pt>
                <c:pt idx="114">
                  <c:v>1.89E-3</c:v>
                </c:pt>
                <c:pt idx="115">
                  <c:v>2.9440620000000001E-2</c:v>
                </c:pt>
                <c:pt idx="116">
                  <c:v>2.8237331599999999E-2</c:v>
                </c:pt>
                <c:pt idx="117">
                  <c:v>4.4581482999999998E-2</c:v>
                </c:pt>
                <c:pt idx="118">
                  <c:v>0.1356434</c:v>
                </c:pt>
                <c:pt idx="119">
                  <c:v>2.6296486016</c:v>
                </c:pt>
                <c:pt idx="120">
                  <c:v>20.4911527824</c:v>
                </c:pt>
                <c:pt idx="121">
                  <c:v>1.291787E-2</c:v>
                </c:pt>
                <c:pt idx="122">
                  <c:v>1.37895067</c:v>
                </c:pt>
                <c:pt idx="123">
                  <c:v>1.5608968799999999E-2</c:v>
                </c:pt>
                <c:pt idx="124">
                  <c:v>0.48834278800000003</c:v>
                </c:pt>
                <c:pt idx="125">
                  <c:v>2.6946500000000002E-2</c:v>
                </c:pt>
                <c:pt idx="126">
                  <c:v>0.16145657999999999</c:v>
                </c:pt>
                <c:pt idx="127">
                  <c:v>0.12638924400000001</c:v>
                </c:pt>
                <c:pt idx="128">
                  <c:v>11.078873511999999</c:v>
                </c:pt>
                <c:pt idx="129">
                  <c:v>5.4984986376</c:v>
                </c:pt>
                <c:pt idx="130">
                  <c:v>0.1821355694</c:v>
                </c:pt>
                <c:pt idx="131">
                  <c:v>0.13909472000000001</c:v>
                </c:pt>
                <c:pt idx="132">
                  <c:v>2.5607054000000001E-2</c:v>
                </c:pt>
                <c:pt idx="133">
                  <c:v>6.8492079999999997E-2</c:v>
                </c:pt>
                <c:pt idx="134">
                  <c:v>37.072322864</c:v>
                </c:pt>
                <c:pt idx="135">
                  <c:v>5.0355900000000002E-2</c:v>
                </c:pt>
                <c:pt idx="136">
                  <c:v>1.5259470150000001</c:v>
                </c:pt>
                <c:pt idx="137">
                  <c:v>0.19211139999999999</c:v>
                </c:pt>
                <c:pt idx="138">
                  <c:v>6.8967347200000001E-2</c:v>
                </c:pt>
                <c:pt idx="139">
                  <c:v>0.34812551000000003</c:v>
                </c:pt>
                <c:pt idx="140">
                  <c:v>0.72287509999999999</c:v>
                </c:pt>
                <c:pt idx="141">
                  <c:v>0.2342697</c:v>
                </c:pt>
                <c:pt idx="142">
                  <c:v>4.1706500000000001E-2</c:v>
                </c:pt>
                <c:pt idx="143">
                  <c:v>7.2429599999999997E-2</c:v>
                </c:pt>
                <c:pt idx="144">
                  <c:v>0.44311669999999997</c:v>
                </c:pt>
                <c:pt idx="145">
                  <c:v>8.9298299999999997E-2</c:v>
                </c:pt>
                <c:pt idx="146">
                  <c:v>0.1645152</c:v>
                </c:pt>
                <c:pt idx="147">
                  <c:v>0.1807068</c:v>
                </c:pt>
                <c:pt idx="148">
                  <c:v>1.4274803</c:v>
                </c:pt>
                <c:pt idx="149">
                  <c:v>0.2380732619</c:v>
                </c:pt>
                <c:pt idx="150">
                  <c:v>18.3573548</c:v>
                </c:pt>
                <c:pt idx="151">
                  <c:v>0.85601421430000002</c:v>
                </c:pt>
                <c:pt idx="152">
                  <c:v>6.5722658239999996</c:v>
                </c:pt>
                <c:pt idx="153">
                  <c:v>9.1947799999999996E-2</c:v>
                </c:pt>
                <c:pt idx="154">
                  <c:v>0.122298</c:v>
                </c:pt>
                <c:pt idx="155">
                  <c:v>1.2813E-2</c:v>
                </c:pt>
                <c:pt idx="156">
                  <c:v>1.4395E-2</c:v>
                </c:pt>
                <c:pt idx="157">
                  <c:v>1.9930799999999999E-2</c:v>
                </c:pt>
                <c:pt idx="158">
                  <c:v>2.2645999999999999E-2</c:v>
                </c:pt>
                <c:pt idx="159">
                  <c:v>2.6689999999999999E-3</c:v>
                </c:pt>
                <c:pt idx="160">
                  <c:v>6.7403000000000003E-3</c:v>
                </c:pt>
                <c:pt idx="161">
                  <c:v>3.5713500000000002E-2</c:v>
                </c:pt>
                <c:pt idx="162">
                  <c:v>5.7281199999999997E-2</c:v>
                </c:pt>
                <c:pt idx="163">
                  <c:v>1.0826199999999999E-2</c:v>
                </c:pt>
                <c:pt idx="164">
                  <c:v>0.1234048</c:v>
                </c:pt>
                <c:pt idx="165">
                  <c:v>3.4019300000000001</c:v>
                </c:pt>
                <c:pt idx="166">
                  <c:v>3.9424852000000001</c:v>
                </c:pt>
                <c:pt idx="167">
                  <c:v>5.354E-4</c:v>
                </c:pt>
                <c:pt idx="168">
                  <c:v>8.8596999999999999E-3</c:v>
                </c:pt>
                <c:pt idx="169">
                  <c:v>4.4685900000000001E-2</c:v>
                </c:pt>
                <c:pt idx="170">
                  <c:v>2.8200000000000002E-4</c:v>
                </c:pt>
                <c:pt idx="171">
                  <c:v>4.5608000000000003E-3</c:v>
                </c:pt>
                <c:pt idx="172">
                  <c:v>3.5408518399999998E-2</c:v>
                </c:pt>
                <c:pt idx="173">
                  <c:v>1.11797536E-2</c:v>
                </c:pt>
                <c:pt idx="174">
                  <c:v>1.5110932619999999</c:v>
                </c:pt>
                <c:pt idx="175">
                  <c:v>0.155890632</c:v>
                </c:pt>
                <c:pt idx="176">
                  <c:v>0.1386963088</c:v>
                </c:pt>
                <c:pt idx="177">
                  <c:v>3.8351106000000003E-2</c:v>
                </c:pt>
                <c:pt idx="178">
                  <c:v>1.1511576000000001E-2</c:v>
                </c:pt>
                <c:pt idx="179">
                  <c:v>0</c:v>
                </c:pt>
                <c:pt idx="180">
                  <c:v>4.9372943199999998E-2</c:v>
                </c:pt>
                <c:pt idx="181">
                  <c:v>2.2282446000000001E-2</c:v>
                </c:pt>
                <c:pt idx="182">
                  <c:v>1.29353834</c:v>
                </c:pt>
                <c:pt idx="183">
                  <c:v>1.375388E-2</c:v>
                </c:pt>
                <c:pt idx="184">
                  <c:v>9.4427239999999996E-3</c:v>
                </c:pt>
                <c:pt idx="185">
                  <c:v>4.0011251919999999</c:v>
                </c:pt>
                <c:pt idx="186">
                  <c:v>7.3791171000000002</c:v>
                </c:pt>
                <c:pt idx="187">
                  <c:v>3.4513623199999999</c:v>
                </c:pt>
                <c:pt idx="188">
                  <c:v>1.17659136E-2</c:v>
                </c:pt>
                <c:pt idx="189">
                  <c:v>2.7649785911999998</c:v>
                </c:pt>
                <c:pt idx="190">
                  <c:v>2.61584672</c:v>
                </c:pt>
                <c:pt idx="191">
                  <c:v>0.60625830439999995</c:v>
                </c:pt>
                <c:pt idx="192">
                  <c:v>0.94684104280000003</c:v>
                </c:pt>
                <c:pt idx="193">
                  <c:v>0.59715648720000003</c:v>
                </c:pt>
                <c:pt idx="194">
                  <c:v>5.4566548399999998E-2</c:v>
                </c:pt>
                <c:pt idx="195">
                  <c:v>1.5263254E-2</c:v>
                </c:pt>
                <c:pt idx="196">
                  <c:v>6.5064661431999999</c:v>
                </c:pt>
                <c:pt idx="197">
                  <c:v>1.2738166E-2</c:v>
                </c:pt>
                <c:pt idx="198">
                  <c:v>0.45963025889999998</c:v>
                </c:pt>
                <c:pt idx="199">
                  <c:v>4.4470256E-2</c:v>
                </c:pt>
                <c:pt idx="200">
                  <c:v>2.3679879599999999E-2</c:v>
                </c:pt>
                <c:pt idx="201">
                  <c:v>0.1092807556</c:v>
                </c:pt>
                <c:pt idx="202">
                  <c:v>2.9485101600000001E-2</c:v>
                </c:pt>
                <c:pt idx="203">
                  <c:v>6.5200209999999995E-2</c:v>
                </c:pt>
                <c:pt idx="204">
                  <c:v>2.51671272E-2</c:v>
                </c:pt>
                <c:pt idx="205">
                  <c:v>4.0116481599999997E-2</c:v>
                </c:pt>
                <c:pt idx="206">
                  <c:v>0.75504769640000002</c:v>
                </c:pt>
                <c:pt idx="207">
                  <c:v>1.3249248E-2</c:v>
                </c:pt>
                <c:pt idx="208">
                  <c:v>7.5418866799999998E-2</c:v>
                </c:pt>
                <c:pt idx="209">
                  <c:v>4.6894262947999996</c:v>
                </c:pt>
                <c:pt idx="210">
                  <c:v>0.36266324599999999</c:v>
                </c:pt>
                <c:pt idx="211">
                  <c:v>0.10726404639999999</c:v>
                </c:pt>
                <c:pt idx="212">
                  <c:v>3.1477306400000002E-2</c:v>
                </c:pt>
                <c:pt idx="213">
                  <c:v>4.2104652800000003E-2</c:v>
                </c:pt>
                <c:pt idx="214">
                  <c:v>6.3120385200000004E-2</c:v>
                </c:pt>
                <c:pt idx="215">
                  <c:v>11.103835537</c:v>
                </c:pt>
                <c:pt idx="216">
                  <c:v>9.0139668399999998E-2</c:v>
                </c:pt>
                <c:pt idx="217">
                  <c:v>12.850387851000001</c:v>
                </c:pt>
                <c:pt idx="218">
                  <c:v>4.6910763199999997E-2</c:v>
                </c:pt>
                <c:pt idx="219">
                  <c:v>0.1093000524</c:v>
                </c:pt>
                <c:pt idx="220">
                  <c:v>5.7611676799999997E-2</c:v>
                </c:pt>
                <c:pt idx="221">
                  <c:v>5.2912323496000004</c:v>
                </c:pt>
                <c:pt idx="222">
                  <c:v>0.12660546519999999</c:v>
                </c:pt>
                <c:pt idx="223">
                  <c:v>0.6378910028</c:v>
                </c:pt>
                <c:pt idx="224">
                  <c:v>0.14872479999999999</c:v>
                </c:pt>
                <c:pt idx="225">
                  <c:v>0.36916248639999999</c:v>
                </c:pt>
                <c:pt idx="226">
                  <c:v>0.47363415720000002</c:v>
                </c:pt>
                <c:pt idx="227">
                  <c:v>0.854757565</c:v>
                </c:pt>
                <c:pt idx="228">
                  <c:v>0.31079172960000001</c:v>
                </c:pt>
                <c:pt idx="229">
                  <c:v>0.14029972360000001</c:v>
                </c:pt>
                <c:pt idx="230">
                  <c:v>0.20958198680000001</c:v>
                </c:pt>
                <c:pt idx="231">
                  <c:v>1.4311394</c:v>
                </c:pt>
                <c:pt idx="232">
                  <c:v>0.5349308424</c:v>
                </c:pt>
                <c:pt idx="233">
                  <c:v>0.22052288759999999</c:v>
                </c:pt>
                <c:pt idx="234">
                  <c:v>0.34850076299999999</c:v>
                </c:pt>
                <c:pt idx="235">
                  <c:v>0.50403667959999998</c:v>
                </c:pt>
                <c:pt idx="236">
                  <c:v>0.29483522000000001</c:v>
                </c:pt>
                <c:pt idx="237">
                  <c:v>0.17750423600000001</c:v>
                </c:pt>
                <c:pt idx="238">
                  <c:v>0.59707351559999999</c:v>
                </c:pt>
                <c:pt idx="239">
                  <c:v>6.1737944000000003E-2</c:v>
                </c:pt>
                <c:pt idx="240">
                  <c:v>3.3162169999999998E-2</c:v>
                </c:pt>
                <c:pt idx="241">
                  <c:v>0.14913272080000001</c:v>
                </c:pt>
                <c:pt idx="242">
                  <c:v>6.3982313599999993E-2</c:v>
                </c:pt>
                <c:pt idx="243">
                  <c:v>15.512162977199999</c:v>
                </c:pt>
                <c:pt idx="244">
                  <c:v>9.0362159600000005E-2</c:v>
                </c:pt>
                <c:pt idx="245">
                  <c:v>0.1544481</c:v>
                </c:pt>
                <c:pt idx="246">
                  <c:v>0.13537628400000001</c:v>
                </c:pt>
                <c:pt idx="247">
                  <c:v>4.6380889376000001</c:v>
                </c:pt>
                <c:pt idx="248">
                  <c:v>0.2512196384</c:v>
                </c:pt>
                <c:pt idx="249">
                  <c:v>0.32416619320000001</c:v>
                </c:pt>
                <c:pt idx="250">
                  <c:v>0.35890020220000002</c:v>
                </c:pt>
                <c:pt idx="251">
                  <c:v>0.62869461439999996</c:v>
                </c:pt>
                <c:pt idx="252">
                  <c:v>0.92882938179999996</c:v>
                </c:pt>
                <c:pt idx="253">
                  <c:v>0.98102301199999997</c:v>
                </c:pt>
                <c:pt idx="254">
                  <c:v>3.0879412731999998</c:v>
                </c:pt>
                <c:pt idx="255">
                  <c:v>1.8725885280000001</c:v>
                </c:pt>
                <c:pt idx="256">
                  <c:v>2.1666804480000001</c:v>
                </c:pt>
                <c:pt idx="257">
                  <c:v>3.2443826736000001</c:v>
                </c:pt>
                <c:pt idx="258">
                  <c:v>2.3789591381999999</c:v>
                </c:pt>
                <c:pt idx="259">
                  <c:v>2.8709814343</c:v>
                </c:pt>
                <c:pt idx="260">
                  <c:v>4.238190318</c:v>
                </c:pt>
                <c:pt idx="261">
                  <c:v>5.1854713390000002</c:v>
                </c:pt>
                <c:pt idx="262">
                  <c:v>2.4519445073999999</c:v>
                </c:pt>
                <c:pt idx="263">
                  <c:v>6.5812521948000002</c:v>
                </c:pt>
                <c:pt idx="264">
                  <c:v>2.5692699563999999</c:v>
                </c:pt>
                <c:pt idx="265">
                  <c:v>6.0139999999999999E-2</c:v>
                </c:pt>
                <c:pt idx="266">
                  <c:v>1.4055000000000001E-3</c:v>
                </c:pt>
                <c:pt idx="267">
                  <c:v>6.1950000000000004E-4</c:v>
                </c:pt>
                <c:pt idx="268">
                  <c:v>1.2040749999999999E-2</c:v>
                </c:pt>
                <c:pt idx="269">
                  <c:v>0.1186101</c:v>
                </c:pt>
                <c:pt idx="270">
                  <c:v>1.5125408E-2</c:v>
                </c:pt>
                <c:pt idx="271">
                  <c:v>7.4679351237000002</c:v>
                </c:pt>
                <c:pt idx="272">
                  <c:v>13.3294798021</c:v>
                </c:pt>
                <c:pt idx="273">
                  <c:v>10.611547524500001</c:v>
                </c:pt>
                <c:pt idx="274">
                  <c:v>11.117988116699999</c:v>
                </c:pt>
                <c:pt idx="275">
                  <c:v>6.4671766057999998</c:v>
                </c:pt>
                <c:pt idx="276">
                  <c:v>7.9769123159999999</c:v>
                </c:pt>
                <c:pt idx="277">
                  <c:v>4.2924193160000002</c:v>
                </c:pt>
                <c:pt idx="278">
                  <c:v>6.2105447304999997</c:v>
                </c:pt>
                <c:pt idx="279">
                  <c:v>2.7487502119</c:v>
                </c:pt>
                <c:pt idx="280">
                  <c:v>21.929240977399999</c:v>
                </c:pt>
                <c:pt idx="281">
                  <c:v>13.8974031404</c:v>
                </c:pt>
                <c:pt idx="282">
                  <c:v>3.2483770540000001</c:v>
                </c:pt>
                <c:pt idx="283">
                  <c:v>2.8319566768</c:v>
                </c:pt>
                <c:pt idx="284">
                  <c:v>3.0076439164000002</c:v>
                </c:pt>
                <c:pt idx="285">
                  <c:v>1.4031791031</c:v>
                </c:pt>
                <c:pt idx="286">
                  <c:v>1.5666023250000001</c:v>
                </c:pt>
                <c:pt idx="287">
                  <c:v>3.5106574125000001</c:v>
                </c:pt>
                <c:pt idx="288">
                  <c:v>3.4895401508999999</c:v>
                </c:pt>
                <c:pt idx="289">
                  <c:v>1.7062226203999999</c:v>
                </c:pt>
                <c:pt idx="290">
                  <c:v>1.0300998379999999</c:v>
                </c:pt>
                <c:pt idx="291">
                  <c:v>4.7352972841999996</c:v>
                </c:pt>
                <c:pt idx="292">
                  <c:v>2.8488070068</c:v>
                </c:pt>
                <c:pt idx="293">
                  <c:v>4.7165714127999996</c:v>
                </c:pt>
                <c:pt idx="294">
                  <c:v>3.2925477668999998</c:v>
                </c:pt>
                <c:pt idx="295">
                  <c:v>1.4550232677999999</c:v>
                </c:pt>
                <c:pt idx="296">
                  <c:v>4.6986940832000004</c:v>
                </c:pt>
                <c:pt idx="297">
                  <c:v>3.5119203570000002</c:v>
                </c:pt>
                <c:pt idx="298">
                  <c:v>1.5473155599999999</c:v>
                </c:pt>
                <c:pt idx="299">
                  <c:v>2.0392346509000001</c:v>
                </c:pt>
                <c:pt idx="300">
                  <c:v>0.79053125369999999</c:v>
                </c:pt>
                <c:pt idx="301">
                  <c:v>0.87166909999999997</c:v>
                </c:pt>
                <c:pt idx="302">
                  <c:v>1.3111447000000001</c:v>
                </c:pt>
                <c:pt idx="303">
                  <c:v>1.3218679</c:v>
                </c:pt>
                <c:pt idx="304">
                  <c:v>1.0814680999999999</c:v>
                </c:pt>
                <c:pt idx="305">
                  <c:v>1.3291945000000001</c:v>
                </c:pt>
                <c:pt idx="306">
                  <c:v>3.3923160000000001</c:v>
                </c:pt>
                <c:pt idx="307">
                  <c:v>1.4453311</c:v>
                </c:pt>
                <c:pt idx="308">
                  <c:v>0.85779720000000004</c:v>
                </c:pt>
                <c:pt idx="309">
                  <c:v>1.9671067</c:v>
                </c:pt>
                <c:pt idx="310">
                  <c:v>3.1814152</c:v>
                </c:pt>
                <c:pt idx="311">
                  <c:v>1.7041573999999999</c:v>
                </c:pt>
                <c:pt idx="312">
                  <c:v>1.2981712999999999</c:v>
                </c:pt>
                <c:pt idx="313">
                  <c:v>1.9102417</c:v>
                </c:pt>
                <c:pt idx="314">
                  <c:v>4.8007010000000001</c:v>
                </c:pt>
                <c:pt idx="315">
                  <c:v>5.5149800999999998</c:v>
                </c:pt>
                <c:pt idx="316">
                  <c:v>5.6481851000000001</c:v>
                </c:pt>
                <c:pt idx="317">
                  <c:v>7.5378303999999998</c:v>
                </c:pt>
                <c:pt idx="318">
                  <c:v>11.5697317</c:v>
                </c:pt>
                <c:pt idx="319">
                  <c:v>4.9418059000000003</c:v>
                </c:pt>
                <c:pt idx="320">
                  <c:v>5.7050923999999998</c:v>
                </c:pt>
                <c:pt idx="321">
                  <c:v>9.3604973000000005</c:v>
                </c:pt>
                <c:pt idx="322">
                  <c:v>3.2750802000000001</c:v>
                </c:pt>
                <c:pt idx="323">
                  <c:v>1.8816895</c:v>
                </c:pt>
                <c:pt idx="324">
                  <c:v>2.7491832</c:v>
                </c:pt>
                <c:pt idx="325">
                  <c:v>3.1666137000000001</c:v>
                </c:pt>
                <c:pt idx="326">
                  <c:v>3.0760779999999999</c:v>
                </c:pt>
                <c:pt idx="327">
                  <c:v>3.7206912000000001</c:v>
                </c:pt>
                <c:pt idx="328">
                  <c:v>1.41745505</c:v>
                </c:pt>
                <c:pt idx="329">
                  <c:v>1.5332284</c:v>
                </c:pt>
                <c:pt idx="330">
                  <c:v>5.3254543999999999</c:v>
                </c:pt>
                <c:pt idx="331">
                  <c:v>3.9277994000000001</c:v>
                </c:pt>
                <c:pt idx="332">
                  <c:v>2.9788025</c:v>
                </c:pt>
                <c:pt idx="333">
                  <c:v>2.5576878000000001</c:v>
                </c:pt>
                <c:pt idx="334">
                  <c:v>3.21422315</c:v>
                </c:pt>
                <c:pt idx="335">
                  <c:v>4.7707047999999999</c:v>
                </c:pt>
                <c:pt idx="336">
                  <c:v>2.8346885999999998</c:v>
                </c:pt>
                <c:pt idx="337">
                  <c:v>1.9081813999999999</c:v>
                </c:pt>
                <c:pt idx="338">
                  <c:v>2.1817788</c:v>
                </c:pt>
                <c:pt idx="339">
                  <c:v>3.0835257500000002</c:v>
                </c:pt>
                <c:pt idx="340">
                  <c:v>6.8961585999999997</c:v>
                </c:pt>
                <c:pt idx="341">
                  <c:v>7.5633955500000001</c:v>
                </c:pt>
                <c:pt idx="342">
                  <c:v>4.8883530000000004</c:v>
                </c:pt>
                <c:pt idx="343">
                  <c:v>3.7301484999999999</c:v>
                </c:pt>
                <c:pt idx="344">
                  <c:v>3.0158547499999999</c:v>
                </c:pt>
                <c:pt idx="345">
                  <c:v>4.0494649000000003</c:v>
                </c:pt>
                <c:pt idx="346">
                  <c:v>4.5138417999999998</c:v>
                </c:pt>
                <c:pt idx="347">
                  <c:v>5.6496535999999997</c:v>
                </c:pt>
                <c:pt idx="348">
                  <c:v>4.4070681</c:v>
                </c:pt>
                <c:pt idx="349">
                  <c:v>11.5736331</c:v>
                </c:pt>
                <c:pt idx="350">
                  <c:v>2.9001412000000002</c:v>
                </c:pt>
                <c:pt idx="351">
                  <c:v>1.0698859999999999</c:v>
                </c:pt>
                <c:pt idx="352">
                  <c:v>8.6402800000000002E-2</c:v>
                </c:pt>
                <c:pt idx="353">
                  <c:v>0.2765803</c:v>
                </c:pt>
                <c:pt idx="354">
                  <c:v>6.9708099999999995E-2</c:v>
                </c:pt>
                <c:pt idx="355">
                  <c:v>0.13710120000000001</c:v>
                </c:pt>
                <c:pt idx="356">
                  <c:v>3.1644499999999999E-2</c:v>
                </c:pt>
                <c:pt idx="357">
                  <c:v>9.2374700000000004E-2</c:v>
                </c:pt>
                <c:pt idx="358">
                  <c:v>2.2769500000000002E-2</c:v>
                </c:pt>
                <c:pt idx="359">
                  <c:v>2.5716550000000001E-2</c:v>
                </c:pt>
                <c:pt idx="360">
                  <c:v>3.3248300000000001E-2</c:v>
                </c:pt>
                <c:pt idx="361">
                  <c:v>2.7245350000000002E-2</c:v>
                </c:pt>
                <c:pt idx="362">
                  <c:v>2.5051799999999999E-2</c:v>
                </c:pt>
                <c:pt idx="363">
                  <c:v>3.1993500000000001E-2</c:v>
                </c:pt>
                <c:pt idx="364">
                  <c:v>6.0482599999999997E-2</c:v>
                </c:pt>
                <c:pt idx="365">
                  <c:v>4.3782799999999997E-2</c:v>
                </c:pt>
                <c:pt idx="366">
                  <c:v>9.3118999999999993E-2</c:v>
                </c:pt>
                <c:pt idx="367">
                  <c:v>0.89966199999999996</c:v>
                </c:pt>
                <c:pt idx="368">
                  <c:v>4.5981188499999996</c:v>
                </c:pt>
                <c:pt idx="369">
                  <c:v>4.7686861</c:v>
                </c:pt>
                <c:pt idx="370">
                  <c:v>0.38909749999999999</c:v>
                </c:pt>
                <c:pt idx="371">
                  <c:v>4.6618255</c:v>
                </c:pt>
                <c:pt idx="372">
                  <c:v>8.9062059999999992</c:v>
                </c:pt>
                <c:pt idx="373">
                  <c:v>8.9664400999999998</c:v>
                </c:pt>
                <c:pt idx="374">
                  <c:v>5.2719202999999997</c:v>
                </c:pt>
                <c:pt idx="375">
                  <c:v>7.43009056</c:v>
                </c:pt>
                <c:pt idx="376">
                  <c:v>16.950374522499999</c:v>
                </c:pt>
                <c:pt idx="377">
                  <c:v>16.000032699999998</c:v>
                </c:pt>
                <c:pt idx="378">
                  <c:v>7.6577377999999996</c:v>
                </c:pt>
                <c:pt idx="379">
                  <c:v>9.5749712999999996</c:v>
                </c:pt>
                <c:pt idx="380">
                  <c:v>14.7693998</c:v>
                </c:pt>
                <c:pt idx="381">
                  <c:v>4.236294</c:v>
                </c:pt>
                <c:pt idx="382">
                  <c:v>4.8398263999999998</c:v>
                </c:pt>
                <c:pt idx="383">
                  <c:v>12.612062399999999</c:v>
                </c:pt>
                <c:pt idx="384">
                  <c:v>24.832972600000002</c:v>
                </c:pt>
                <c:pt idx="385">
                  <c:v>9.6936847999999998</c:v>
                </c:pt>
                <c:pt idx="386">
                  <c:v>22.709104799999999</c:v>
                </c:pt>
                <c:pt idx="387">
                  <c:v>14.643888</c:v>
                </c:pt>
                <c:pt idx="388">
                  <c:v>1.1947866</c:v>
                </c:pt>
                <c:pt idx="389">
                  <c:v>23.219121099999999</c:v>
                </c:pt>
                <c:pt idx="390">
                  <c:v>25.3915246</c:v>
                </c:pt>
                <c:pt idx="391">
                  <c:v>1.7899061999999999</c:v>
                </c:pt>
                <c:pt idx="392">
                  <c:v>2.2930427</c:v>
                </c:pt>
                <c:pt idx="393">
                  <c:v>0.66814989999999996</c:v>
                </c:pt>
                <c:pt idx="394">
                  <c:v>1.6736884999999999</c:v>
                </c:pt>
                <c:pt idx="395">
                  <c:v>1.4444277000000001</c:v>
                </c:pt>
                <c:pt idx="396">
                  <c:v>0.70949969999999996</c:v>
                </c:pt>
                <c:pt idx="397">
                  <c:v>0.53523739999999997</c:v>
                </c:pt>
                <c:pt idx="398">
                  <c:v>1.1522273000000001</c:v>
                </c:pt>
                <c:pt idx="399">
                  <c:v>2.2893648999999998</c:v>
                </c:pt>
                <c:pt idx="400">
                  <c:v>5.6543839</c:v>
                </c:pt>
                <c:pt idx="401">
                  <c:v>2.9385564</c:v>
                </c:pt>
                <c:pt idx="402">
                  <c:v>2.2109828999999999</c:v>
                </c:pt>
                <c:pt idx="403">
                  <c:v>10.0869886</c:v>
                </c:pt>
                <c:pt idx="404">
                  <c:v>1.0181138000000001</c:v>
                </c:pt>
                <c:pt idx="405">
                  <c:v>4.4750926</c:v>
                </c:pt>
                <c:pt idx="406">
                  <c:v>3.1115363999999999</c:v>
                </c:pt>
                <c:pt idx="407">
                  <c:v>8.2276448000000002</c:v>
                </c:pt>
                <c:pt idx="408">
                  <c:v>5.9724788999999996</c:v>
                </c:pt>
                <c:pt idx="409">
                  <c:v>8.7518209000000002</c:v>
                </c:pt>
                <c:pt idx="410">
                  <c:v>1.9552292</c:v>
                </c:pt>
                <c:pt idx="411">
                  <c:v>1.2997352</c:v>
                </c:pt>
                <c:pt idx="412">
                  <c:v>1.4735609000000001</c:v>
                </c:pt>
                <c:pt idx="413">
                  <c:v>1.5539455</c:v>
                </c:pt>
                <c:pt idx="414">
                  <c:v>0.92443600000000004</c:v>
                </c:pt>
                <c:pt idx="415">
                  <c:v>0.82601449999999998</c:v>
                </c:pt>
                <c:pt idx="416">
                  <c:v>0.70625570000000004</c:v>
                </c:pt>
                <c:pt idx="417">
                  <c:v>0.66704169999999996</c:v>
                </c:pt>
                <c:pt idx="418">
                  <c:v>0.33071319999999998</c:v>
                </c:pt>
                <c:pt idx="419">
                  <c:v>0.5708396</c:v>
                </c:pt>
                <c:pt idx="420">
                  <c:v>4.7316415000000003</c:v>
                </c:pt>
                <c:pt idx="421">
                  <c:v>4.4388930000000002</c:v>
                </c:pt>
                <c:pt idx="422">
                  <c:v>0.28886489999999998</c:v>
                </c:pt>
                <c:pt idx="423">
                  <c:v>0.60001380000000004</c:v>
                </c:pt>
                <c:pt idx="424">
                  <c:v>0.49457380000000001</c:v>
                </c:pt>
                <c:pt idx="425">
                  <c:v>1.5851263</c:v>
                </c:pt>
                <c:pt idx="426">
                  <c:v>5.1118994000000004</c:v>
                </c:pt>
                <c:pt idx="427">
                  <c:v>8.2331327000000005</c:v>
                </c:pt>
                <c:pt idx="428">
                  <c:v>12.6000893</c:v>
                </c:pt>
                <c:pt idx="429">
                  <c:v>9.1897035999999996</c:v>
                </c:pt>
                <c:pt idx="430">
                  <c:v>3.9628587999999998</c:v>
                </c:pt>
                <c:pt idx="431">
                  <c:v>2.8000940000000001</c:v>
                </c:pt>
                <c:pt idx="432">
                  <c:v>4.5293739000000004</c:v>
                </c:pt>
                <c:pt idx="433">
                  <c:v>3.7322650999999998</c:v>
                </c:pt>
                <c:pt idx="434">
                  <c:v>2.4008067</c:v>
                </c:pt>
                <c:pt idx="435">
                  <c:v>2.2139926999999999</c:v>
                </c:pt>
                <c:pt idx="436">
                  <c:v>1.3823578999999999</c:v>
                </c:pt>
                <c:pt idx="437">
                  <c:v>0.52386920000000003</c:v>
                </c:pt>
                <c:pt idx="438">
                  <c:v>2.6457196999999999</c:v>
                </c:pt>
                <c:pt idx="439">
                  <c:v>1.5529394000000001</c:v>
                </c:pt>
                <c:pt idx="440">
                  <c:v>3.2698181000000002</c:v>
                </c:pt>
                <c:pt idx="441">
                  <c:v>1.3239044</c:v>
                </c:pt>
                <c:pt idx="442">
                  <c:v>3.4821529</c:v>
                </c:pt>
                <c:pt idx="443">
                  <c:v>6.2848784000000002</c:v>
                </c:pt>
                <c:pt idx="444">
                  <c:v>6.1410558000000002</c:v>
                </c:pt>
                <c:pt idx="445">
                  <c:v>6.2874965999999999</c:v>
                </c:pt>
                <c:pt idx="446">
                  <c:v>13.3128537</c:v>
                </c:pt>
                <c:pt idx="447">
                  <c:v>18.667844200000001</c:v>
                </c:pt>
                <c:pt idx="448">
                  <c:v>28.493422800000001</c:v>
                </c:pt>
                <c:pt idx="449">
                  <c:v>12.120584900000001</c:v>
                </c:pt>
                <c:pt idx="450">
                  <c:v>10.0891602</c:v>
                </c:pt>
                <c:pt idx="451">
                  <c:v>16.4310233</c:v>
                </c:pt>
                <c:pt idx="452">
                  <c:v>11.1517099</c:v>
                </c:pt>
                <c:pt idx="453">
                  <c:v>12.2863252</c:v>
                </c:pt>
                <c:pt idx="454">
                  <c:v>12.628030799999999</c:v>
                </c:pt>
                <c:pt idx="455">
                  <c:v>2.3828893</c:v>
                </c:pt>
                <c:pt idx="456">
                  <c:v>1.3171191</c:v>
                </c:pt>
                <c:pt idx="457">
                  <c:v>0.94158390000000003</c:v>
                </c:pt>
                <c:pt idx="458">
                  <c:v>1.3435788</c:v>
                </c:pt>
                <c:pt idx="459">
                  <c:v>0.99988049999999995</c:v>
                </c:pt>
                <c:pt idx="460">
                  <c:v>0.4097519</c:v>
                </c:pt>
                <c:pt idx="461">
                  <c:v>1.33305272</c:v>
                </c:pt>
                <c:pt idx="462">
                  <c:v>2.4191202999999999</c:v>
                </c:pt>
                <c:pt idx="463">
                  <c:v>2.4128653999999998</c:v>
                </c:pt>
                <c:pt idx="464">
                  <c:v>6.1720686999999996</c:v>
                </c:pt>
                <c:pt idx="465">
                  <c:v>2.9654020999999999</c:v>
                </c:pt>
                <c:pt idx="466">
                  <c:v>1.8017645</c:v>
                </c:pt>
                <c:pt idx="467">
                  <c:v>2.2430191000000002</c:v>
                </c:pt>
                <c:pt idx="468">
                  <c:v>2.6658235929999998</c:v>
                </c:pt>
                <c:pt idx="469">
                  <c:v>4.9364768699999999</c:v>
                </c:pt>
                <c:pt idx="470">
                  <c:v>13.698836200000001</c:v>
                </c:pt>
                <c:pt idx="471">
                  <c:v>14.576179399999999</c:v>
                </c:pt>
                <c:pt idx="472">
                  <c:v>17.121319400000001</c:v>
                </c:pt>
                <c:pt idx="473">
                  <c:v>11.3589742</c:v>
                </c:pt>
                <c:pt idx="474">
                  <c:v>8.2242903999999992</c:v>
                </c:pt>
                <c:pt idx="475">
                  <c:v>3.1523061000000001</c:v>
                </c:pt>
                <c:pt idx="476">
                  <c:v>5.8874966999999998</c:v>
                </c:pt>
                <c:pt idx="477">
                  <c:v>5.6544543999999997</c:v>
                </c:pt>
                <c:pt idx="478">
                  <c:v>3.7736429</c:v>
                </c:pt>
                <c:pt idx="479">
                  <c:v>3.41223462</c:v>
                </c:pt>
                <c:pt idx="480">
                  <c:v>0.55767118000000004</c:v>
                </c:pt>
              </c:numCache>
            </c:numRef>
          </c:val>
          <c:extLst>
            <c:ext xmlns:c16="http://schemas.microsoft.com/office/drawing/2014/chart" uri="{C3380CC4-5D6E-409C-BE32-E72D297353CC}">
              <c16:uniqueId val="{00000001-4EED-4DB5-8889-C5F435C63C35}"/>
            </c:ext>
          </c:extLst>
        </c:ser>
        <c:dLbls>
          <c:showLegendKey val="0"/>
          <c:showVal val="0"/>
          <c:showCatName val="0"/>
          <c:showSerName val="0"/>
          <c:showPercent val="0"/>
          <c:showBubbleSize val="0"/>
        </c:dLbls>
        <c:gapWidth val="150"/>
        <c:overlap val="100"/>
        <c:axId val="754240680"/>
        <c:axId val="754240320"/>
      </c:barChart>
      <c:lineChart>
        <c:grouping val="standard"/>
        <c:varyColors val="0"/>
        <c:ser>
          <c:idx val="0"/>
          <c:order val="0"/>
          <c:tx>
            <c:strRef>
              <c:f>'12-Market-BS'!$AA$2</c:f>
              <c:strCache>
                <c:ptCount val="1"/>
                <c:pt idx="0">
                  <c:v>شاخص فاصله تا ارزش ذاتی (محور سمت راست)</c:v>
                </c:pt>
              </c:strCache>
            </c:strRef>
          </c:tx>
          <c:spPr>
            <a:ln w="76200" cap="rnd">
              <a:noFill/>
              <a:round/>
            </a:ln>
            <a:effectLst/>
          </c:spPr>
          <c:marker>
            <c:symbol val="circle"/>
            <c:size val="12"/>
            <c:spPr>
              <a:solidFill>
                <a:srgbClr val="800080"/>
              </a:solidFill>
              <a:ln w="9525">
                <a:noFill/>
              </a:ln>
              <a:effectLst/>
            </c:spPr>
          </c:marker>
          <c:cat>
            <c:numRef>
              <c:f>'12-Market-BS'!$X$3:$X$483</c:f>
              <c:numCache>
                <c:formatCode>[$-960429]d\ mmmm\ yyyy;@</c:formatCode>
                <c:ptCount val="481"/>
                <c:pt idx="0">
                  <c:v>44629</c:v>
                </c:pt>
                <c:pt idx="20">
                  <c:v>44664</c:v>
                </c:pt>
                <c:pt idx="40">
                  <c:v>44697</c:v>
                </c:pt>
                <c:pt idx="60">
                  <c:v>44727</c:v>
                </c:pt>
                <c:pt idx="80">
                  <c:v>44758</c:v>
                </c:pt>
                <c:pt idx="100">
                  <c:v>44789</c:v>
                </c:pt>
                <c:pt idx="120">
                  <c:v>44817</c:v>
                </c:pt>
                <c:pt idx="140">
                  <c:v>44851</c:v>
                </c:pt>
                <c:pt idx="160">
                  <c:v>44879</c:v>
                </c:pt>
                <c:pt idx="180">
                  <c:v>44907</c:v>
                </c:pt>
                <c:pt idx="200">
                  <c:v>44936</c:v>
                </c:pt>
                <c:pt idx="220">
                  <c:v>44969</c:v>
                </c:pt>
                <c:pt idx="240">
                  <c:v>44999</c:v>
                </c:pt>
                <c:pt idx="260">
                  <c:v>45035</c:v>
                </c:pt>
                <c:pt idx="280">
                  <c:v>45068</c:v>
                </c:pt>
                <c:pt idx="300">
                  <c:v>45098</c:v>
                </c:pt>
                <c:pt idx="320">
                  <c:v>45126</c:v>
                </c:pt>
                <c:pt idx="340">
                  <c:v>45157</c:v>
                </c:pt>
                <c:pt idx="360">
                  <c:v>45187</c:v>
                </c:pt>
                <c:pt idx="380">
                  <c:v>45217</c:v>
                </c:pt>
                <c:pt idx="400">
                  <c:v>45245</c:v>
                </c:pt>
                <c:pt idx="420">
                  <c:v>45273</c:v>
                </c:pt>
                <c:pt idx="440">
                  <c:v>45304</c:v>
                </c:pt>
                <c:pt idx="460">
                  <c:v>45332</c:v>
                </c:pt>
                <c:pt idx="480">
                  <c:v>45362</c:v>
                </c:pt>
              </c:numCache>
            </c:numRef>
          </c:cat>
          <c:val>
            <c:numRef>
              <c:f>'12-Market-BS'!$AA$3:$AA$483</c:f>
              <c:numCache>
                <c:formatCode>0%</c:formatCode>
                <c:ptCount val="481"/>
                <c:pt idx="0">
                  <c:v>-0.15039491138650102</c:v>
                </c:pt>
                <c:pt idx="1">
                  <c:v>-0.17127568349271832</c:v>
                </c:pt>
                <c:pt idx="2">
                  <c:v>5.0189693266074011E-2</c:v>
                </c:pt>
                <c:pt idx="3">
                  <c:v>0.2049952462832092</c:v>
                </c:pt>
                <c:pt idx="4">
                  <c:v>-0.20817904965709358</c:v>
                </c:pt>
                <c:pt idx="5">
                  <c:v>-0.27395904016895528</c:v>
                </c:pt>
                <c:pt idx="6">
                  <c:v>-0.56501282483386805</c:v>
                </c:pt>
                <c:pt idx="7">
                  <c:v>-0.54491395218557903</c:v>
                </c:pt>
                <c:pt idx="8">
                  <c:v>2.8672551787165306E-2</c:v>
                </c:pt>
                <c:pt idx="9">
                  <c:v>-0.16422699407397395</c:v>
                </c:pt>
                <c:pt idx="10">
                  <c:v>-0.1460531454195399</c:v>
                </c:pt>
                <c:pt idx="11">
                  <c:v>-0.46019460608512641</c:v>
                </c:pt>
                <c:pt idx="12">
                  <c:v>-0.24222167526957999</c:v>
                </c:pt>
                <c:pt idx="13">
                  <c:v>-0.52652485658611481</c:v>
                </c:pt>
                <c:pt idx="14">
                  <c:v>-0.32463791093797467</c:v>
                </c:pt>
                <c:pt idx="15">
                  <c:v>-0.53026997222375305</c:v>
                </c:pt>
                <c:pt idx="16">
                  <c:v>-0.32201033706799759</c:v>
                </c:pt>
                <c:pt idx="17">
                  <c:v>-0.35276434858799433</c:v>
                </c:pt>
                <c:pt idx="18">
                  <c:v>-0.3596201062506813</c:v>
                </c:pt>
                <c:pt idx="19">
                  <c:v>-0.25978381921587212</c:v>
                </c:pt>
                <c:pt idx="20">
                  <c:v>-0.11402257900559915</c:v>
                </c:pt>
                <c:pt idx="21">
                  <c:v>8.4511517525662577E-2</c:v>
                </c:pt>
                <c:pt idx="22">
                  <c:v>-9.9562258683022833E-2</c:v>
                </c:pt>
                <c:pt idx="23">
                  <c:v>-0.27941209190189509</c:v>
                </c:pt>
                <c:pt idx="24">
                  <c:v>-0.1910714252003072</c:v>
                </c:pt>
                <c:pt idx="25">
                  <c:v>2.1802752327946409</c:v>
                </c:pt>
                <c:pt idx="26">
                  <c:v>-0.25071952686895987</c:v>
                </c:pt>
                <c:pt idx="27">
                  <c:v>-0.13311482203411554</c:v>
                </c:pt>
                <c:pt idx="28">
                  <c:v>-0.39123243038542599</c:v>
                </c:pt>
                <c:pt idx="29">
                  <c:v>9.7590846187741012E-2</c:v>
                </c:pt>
                <c:pt idx="30">
                  <c:v>5.5436851615533627</c:v>
                </c:pt>
                <c:pt idx="31">
                  <c:v>8.1093332420652479E-3</c:v>
                </c:pt>
                <c:pt idx="32">
                  <c:v>0.12333976240767931</c:v>
                </c:pt>
                <c:pt idx="33">
                  <c:v>0.34806474393846581</c:v>
                </c:pt>
                <c:pt idx="34">
                  <c:v>7.4520094422641819E-2</c:v>
                </c:pt>
                <c:pt idx="35">
                  <c:v>5.9550436616148381E-2</c:v>
                </c:pt>
                <c:pt idx="36">
                  <c:v>6.35830165664477E-2</c:v>
                </c:pt>
                <c:pt idx="37">
                  <c:v>-3.4036537330837592E-2</c:v>
                </c:pt>
                <c:pt idx="38">
                  <c:v>6.9637607805252799E-2</c:v>
                </c:pt>
                <c:pt idx="39">
                  <c:v>2.9237134425810909E-2</c:v>
                </c:pt>
                <c:pt idx="40">
                  <c:v>-0.8031926853252449</c:v>
                </c:pt>
                <c:pt idx="41">
                  <c:v>-5.2156291708278651E-2</c:v>
                </c:pt>
                <c:pt idx="42">
                  <c:v>8.565779207134358E-2</c:v>
                </c:pt>
                <c:pt idx="43">
                  <c:v>12.133739218664033</c:v>
                </c:pt>
                <c:pt idx="44">
                  <c:v>7.9578832707732042E-2</c:v>
                </c:pt>
                <c:pt idx="45">
                  <c:v>0.23497548530388232</c:v>
                </c:pt>
                <c:pt idx="46">
                  <c:v>7.0235138011445958E-2</c:v>
                </c:pt>
                <c:pt idx="47">
                  <c:v>-4.1025173966911542E-2</c:v>
                </c:pt>
                <c:pt idx="48">
                  <c:v>0.13361920148040887</c:v>
                </c:pt>
                <c:pt idx="49">
                  <c:v>-0.31852985500389863</c:v>
                </c:pt>
                <c:pt idx="50">
                  <c:v>0.48529344350975784</c:v>
                </c:pt>
                <c:pt idx="51">
                  <c:v>8.2699046827075184E-2</c:v>
                </c:pt>
                <c:pt idx="52">
                  <c:v>0.13468530059450365</c:v>
                </c:pt>
                <c:pt idx="53">
                  <c:v>0.19061680168450185</c:v>
                </c:pt>
                <c:pt idx="54">
                  <c:v>0.12163112441565016</c:v>
                </c:pt>
                <c:pt idx="55">
                  <c:v>8.2499999375181571E-2</c:v>
                </c:pt>
                <c:pt idx="56">
                  <c:v>-0.20679946481737621</c:v>
                </c:pt>
                <c:pt idx="57">
                  <c:v>0.14768634224248395</c:v>
                </c:pt>
                <c:pt idx="58">
                  <c:v>-0.36331768171487189</c:v>
                </c:pt>
                <c:pt idx="59">
                  <c:v>0.12732309487801119</c:v>
                </c:pt>
                <c:pt idx="60">
                  <c:v>-2.1007874760966719E-2</c:v>
                </c:pt>
                <c:pt idx="61">
                  <c:v>-0.99103748375631662</c:v>
                </c:pt>
                <c:pt idx="62">
                  <c:v>0.61503442004288422</c:v>
                </c:pt>
                <c:pt idx="63">
                  <c:v>-0.75611122238009609</c:v>
                </c:pt>
                <c:pt idx="64">
                  <c:v>-0.53635461051577571</c:v>
                </c:pt>
                <c:pt idx="65">
                  <c:v>-0.10269121897147881</c:v>
                </c:pt>
                <c:pt idx="66">
                  <c:v>-0.8785038237710292</c:v>
                </c:pt>
                <c:pt idx="67">
                  <c:v>-0.21063018449836474</c:v>
                </c:pt>
                <c:pt idx="68">
                  <c:v>-0.21245642262159284</c:v>
                </c:pt>
                <c:pt idx="69">
                  <c:v>-2.5689047650222382E-2</c:v>
                </c:pt>
                <c:pt idx="70">
                  <c:v>9.5468025386050995E-2</c:v>
                </c:pt>
                <c:pt idx="71">
                  <c:v>-9.1171592365778015E-2</c:v>
                </c:pt>
                <c:pt idx="72">
                  <c:v>-8.3419651310653389E-2</c:v>
                </c:pt>
                <c:pt idx="73">
                  <c:v>0.22770482561780842</c:v>
                </c:pt>
                <c:pt idx="74">
                  <c:v>-0.2053434218755687</c:v>
                </c:pt>
                <c:pt idx="75">
                  <c:v>-0.38919896870999926</c:v>
                </c:pt>
                <c:pt idx="76">
                  <c:v>-0.55996054275883667</c:v>
                </c:pt>
                <c:pt idx="77">
                  <c:v>0.40438318122946293</c:v>
                </c:pt>
                <c:pt idx="78">
                  <c:v>-9.7593005713927206E-2</c:v>
                </c:pt>
                <c:pt idx="79">
                  <c:v>-0.3743737254667277</c:v>
                </c:pt>
                <c:pt idx="80">
                  <c:v>-0.36502136434470656</c:v>
                </c:pt>
                <c:pt idx="81">
                  <c:v>-0.28889023396636582</c:v>
                </c:pt>
                <c:pt idx="82">
                  <c:v>-7.1527820274132292E-2</c:v>
                </c:pt>
                <c:pt idx="83">
                  <c:v>0.30675969471700038</c:v>
                </c:pt>
                <c:pt idx="84">
                  <c:v>8.9888588825863369E-2</c:v>
                </c:pt>
                <c:pt idx="85">
                  <c:v>-2.9622216834105691E-2</c:v>
                </c:pt>
                <c:pt idx="86">
                  <c:v>0.15937306337747897</c:v>
                </c:pt>
                <c:pt idx="87">
                  <c:v>0.38636647467877666</c:v>
                </c:pt>
                <c:pt idx="88">
                  <c:v>2.7530087164681461E-2</c:v>
                </c:pt>
                <c:pt idx="89">
                  <c:v>0.13832923906254002</c:v>
                </c:pt>
                <c:pt idx="90">
                  <c:v>8.6959165915077574E-2</c:v>
                </c:pt>
                <c:pt idx="91">
                  <c:v>0.11051427124470005</c:v>
                </c:pt>
                <c:pt idx="92">
                  <c:v>0.71875568991421301</c:v>
                </c:pt>
                <c:pt idx="93">
                  <c:v>9.9351721563307974E-2</c:v>
                </c:pt>
                <c:pt idx="94">
                  <c:v>0.14191593899564048</c:v>
                </c:pt>
                <c:pt idx="95">
                  <c:v>-0.60524247982808044</c:v>
                </c:pt>
                <c:pt idx="96">
                  <c:v>-4.8292489946089028E-2</c:v>
                </c:pt>
                <c:pt idx="97">
                  <c:v>3.6655124907862739</c:v>
                </c:pt>
                <c:pt idx="98">
                  <c:v>5.4802917799457269</c:v>
                </c:pt>
                <c:pt idx="99">
                  <c:v>6.3290508567858519E-2</c:v>
                </c:pt>
                <c:pt idx="100">
                  <c:v>64.002617179800581</c:v>
                </c:pt>
                <c:pt idx="101">
                  <c:v>-0.50171671557269104</c:v>
                </c:pt>
                <c:pt idx="102">
                  <c:v>8.1584392666504635E-2</c:v>
                </c:pt>
                <c:pt idx="103">
                  <c:v>0.61491658122503212</c:v>
                </c:pt>
                <c:pt idx="104">
                  <c:v>1.3164698658768321</c:v>
                </c:pt>
                <c:pt idx="105">
                  <c:v>1.3066770469184152</c:v>
                </c:pt>
                <c:pt idx="106">
                  <c:v>0.10832632308901134</c:v>
                </c:pt>
                <c:pt idx="107">
                  <c:v>0.39791462289777957</c:v>
                </c:pt>
                <c:pt idx="108">
                  <c:v>0.77369083275753225</c:v>
                </c:pt>
                <c:pt idx="109">
                  <c:v>0.15917092366067181</c:v>
                </c:pt>
                <c:pt idx="110">
                  <c:v>0.10015045046530856</c:v>
                </c:pt>
                <c:pt idx="111">
                  <c:v>0.2000360312829117</c:v>
                </c:pt>
                <c:pt idx="112">
                  <c:v>6.1394269626268061</c:v>
                </c:pt>
                <c:pt idx="113">
                  <c:v>-8.4584719142034775E-2</c:v>
                </c:pt>
                <c:pt idx="114">
                  <c:v>0.14763445753988433</c:v>
                </c:pt>
                <c:pt idx="115">
                  <c:v>7.4726908724816368E-2</c:v>
                </c:pt>
                <c:pt idx="116">
                  <c:v>-7.455216801927346E-2</c:v>
                </c:pt>
                <c:pt idx="117">
                  <c:v>0.20256685371998953</c:v>
                </c:pt>
                <c:pt idx="118">
                  <c:v>0.21889509450418843</c:v>
                </c:pt>
                <c:pt idx="119">
                  <c:v>0.15806346358354192</c:v>
                </c:pt>
                <c:pt idx="120">
                  <c:v>-0.35162622200263705</c:v>
                </c:pt>
                <c:pt idx="121">
                  <c:v>2.0556015969453939E-4</c:v>
                </c:pt>
                <c:pt idx="122">
                  <c:v>3.7833216962587768</c:v>
                </c:pt>
                <c:pt idx="123">
                  <c:v>5.3387455593370763E-2</c:v>
                </c:pt>
                <c:pt idx="124">
                  <c:v>3.4403021665944666</c:v>
                </c:pt>
                <c:pt idx="125">
                  <c:v>7.1443146131659988E-2</c:v>
                </c:pt>
                <c:pt idx="126">
                  <c:v>0.19830475023016605</c:v>
                </c:pt>
                <c:pt idx="127">
                  <c:v>0.15205149323564546</c:v>
                </c:pt>
                <c:pt idx="128">
                  <c:v>5.8836049224515831E-2</c:v>
                </c:pt>
                <c:pt idx="129">
                  <c:v>-7.5415844736484211E-4</c:v>
                </c:pt>
                <c:pt idx="130">
                  <c:v>0.26085847434466514</c:v>
                </c:pt>
                <c:pt idx="131">
                  <c:v>0.14699785762754833</c:v>
                </c:pt>
                <c:pt idx="132">
                  <c:v>4.1087150313861523E-2</c:v>
                </c:pt>
                <c:pt idx="133">
                  <c:v>5.3427315354549726E-2</c:v>
                </c:pt>
                <c:pt idx="134">
                  <c:v>-0.12491996103947436</c:v>
                </c:pt>
                <c:pt idx="135">
                  <c:v>-0.5579932010818156</c:v>
                </c:pt>
                <c:pt idx="136">
                  <c:v>0.2171890369349796</c:v>
                </c:pt>
                <c:pt idx="137">
                  <c:v>4.4434167003579925E-2</c:v>
                </c:pt>
                <c:pt idx="138">
                  <c:v>0.17602697463354422</c:v>
                </c:pt>
                <c:pt idx="139">
                  <c:v>-0.16192472350154921</c:v>
                </c:pt>
                <c:pt idx="140">
                  <c:v>0.45801874894694217</c:v>
                </c:pt>
                <c:pt idx="141">
                  <c:v>0.36019016481429039</c:v>
                </c:pt>
                <c:pt idx="142">
                  <c:v>-7.116186924491498E-2</c:v>
                </c:pt>
                <c:pt idx="143">
                  <c:v>0.1216719116574503</c:v>
                </c:pt>
                <c:pt idx="144">
                  <c:v>-0.11679282833832658</c:v>
                </c:pt>
                <c:pt idx="145">
                  <c:v>1.2091914540162157E-2</c:v>
                </c:pt>
                <c:pt idx="146">
                  <c:v>-5.2405312663399248E-2</c:v>
                </c:pt>
                <c:pt idx="147">
                  <c:v>0.13458566949016237</c:v>
                </c:pt>
                <c:pt idx="148">
                  <c:v>2.5915199509190234</c:v>
                </c:pt>
                <c:pt idx="149">
                  <c:v>0.73370268845899522</c:v>
                </c:pt>
                <c:pt idx="150">
                  <c:v>-0.14618288739704735</c:v>
                </c:pt>
                <c:pt idx="151">
                  <c:v>-0.43429570781307314</c:v>
                </c:pt>
                <c:pt idx="152">
                  <c:v>0.29451412815998251</c:v>
                </c:pt>
                <c:pt idx="153">
                  <c:v>3.8850019639054975E-2</c:v>
                </c:pt>
                <c:pt idx="154">
                  <c:v>-8.3637787142655615E-2</c:v>
                </c:pt>
                <c:pt idx="155">
                  <c:v>0.18448853742736829</c:v>
                </c:pt>
                <c:pt idx="156">
                  <c:v>-0.22135631222597837</c:v>
                </c:pt>
                <c:pt idx="157">
                  <c:v>-0.15456632553222791</c:v>
                </c:pt>
                <c:pt idx="158">
                  <c:v>-0.27597681095089222</c:v>
                </c:pt>
                <c:pt idx="159">
                  <c:v>-0.3107478314202734</c:v>
                </c:pt>
                <c:pt idx="160">
                  <c:v>-0.40782125606390512</c:v>
                </c:pt>
                <c:pt idx="161">
                  <c:v>-0.36582856001648761</c:v>
                </c:pt>
                <c:pt idx="162">
                  <c:v>4.2463754617648099E-2</c:v>
                </c:pt>
                <c:pt idx="163">
                  <c:v>-0.37187742172717014</c:v>
                </c:pt>
                <c:pt idx="164">
                  <c:v>-0.26197009101210816</c:v>
                </c:pt>
                <c:pt idx="165">
                  <c:v>-9.4791328261161184E-2</c:v>
                </c:pt>
                <c:pt idx="166">
                  <c:v>-0.15622115609477041</c:v>
                </c:pt>
                <c:pt idx="167">
                  <c:v>-0.73028339740143389</c:v>
                </c:pt>
                <c:pt idx="168">
                  <c:v>-0.7571122861513585</c:v>
                </c:pt>
                <c:pt idx="169">
                  <c:v>-0.7743324809615264</c:v>
                </c:pt>
                <c:pt idx="170">
                  <c:v>-0.82387461299369591</c:v>
                </c:pt>
                <c:pt idx="171">
                  <c:v>-0.79536601278426367</c:v>
                </c:pt>
                <c:pt idx="172">
                  <c:v>-0.32940014439926668</c:v>
                </c:pt>
                <c:pt idx="173">
                  <c:v>-0.63158049601714383</c:v>
                </c:pt>
                <c:pt idx="174">
                  <c:v>-0.18187620025472423</c:v>
                </c:pt>
                <c:pt idx="175">
                  <c:v>-0.49760864489424989</c:v>
                </c:pt>
                <c:pt idx="176">
                  <c:v>-0.36589236105051759</c:v>
                </c:pt>
                <c:pt idx="177">
                  <c:v>-0.59482397452524993</c:v>
                </c:pt>
                <c:pt idx="178">
                  <c:v>-0.73805449368884102</c:v>
                </c:pt>
                <c:pt idx="179">
                  <c:v>-0.78578371621645071</c:v>
                </c:pt>
                <c:pt idx="180">
                  <c:v>-0.64150293346837839</c:v>
                </c:pt>
                <c:pt idx="181">
                  <c:v>-0.72795196505808368</c:v>
                </c:pt>
                <c:pt idx="182">
                  <c:v>1.6125046695001275</c:v>
                </c:pt>
                <c:pt idx="183">
                  <c:v>-0.68323556175890754</c:v>
                </c:pt>
                <c:pt idx="184">
                  <c:v>-0.83578284281482351</c:v>
                </c:pt>
                <c:pt idx="185">
                  <c:v>-0.91832006927389365</c:v>
                </c:pt>
                <c:pt idx="186">
                  <c:v>-0.46502988068512718</c:v>
                </c:pt>
                <c:pt idx="187">
                  <c:v>-0.50483203097423834</c:v>
                </c:pt>
                <c:pt idx="188">
                  <c:v>-0.83510551667547639</c:v>
                </c:pt>
                <c:pt idx="189">
                  <c:v>-0.19399879790790517</c:v>
                </c:pt>
                <c:pt idx="190">
                  <c:v>-0.37829842578424833</c:v>
                </c:pt>
                <c:pt idx="191">
                  <c:v>-0.11214783592218353</c:v>
                </c:pt>
                <c:pt idx="192">
                  <c:v>-0.45351106952066811</c:v>
                </c:pt>
                <c:pt idx="193">
                  <c:v>-0.14483335664400723</c:v>
                </c:pt>
                <c:pt idx="194">
                  <c:v>-0.94679547530049402</c:v>
                </c:pt>
                <c:pt idx="195">
                  <c:v>-0.98578340932532005</c:v>
                </c:pt>
                <c:pt idx="196">
                  <c:v>-0.78672812712194873</c:v>
                </c:pt>
                <c:pt idx="197">
                  <c:v>-0.99059723980656922</c:v>
                </c:pt>
                <c:pt idx="198">
                  <c:v>-0.57987070473655711</c:v>
                </c:pt>
                <c:pt idx="199">
                  <c:v>-0.93466924353295477</c:v>
                </c:pt>
                <c:pt idx="200">
                  <c:v>-0.97219642107963344</c:v>
                </c:pt>
                <c:pt idx="201">
                  <c:v>-0.89503442805430844</c:v>
                </c:pt>
                <c:pt idx="202">
                  <c:v>-0.56343589662247395</c:v>
                </c:pt>
                <c:pt idx="203">
                  <c:v>-0.67901400686221081</c:v>
                </c:pt>
                <c:pt idx="204">
                  <c:v>-0.96180001752031075</c:v>
                </c:pt>
                <c:pt idx="205">
                  <c:v>-0.92001190231640007</c:v>
                </c:pt>
                <c:pt idx="206">
                  <c:v>-0.50623519278802298</c:v>
                </c:pt>
                <c:pt idx="207">
                  <c:v>-0.96983822224533744</c:v>
                </c:pt>
                <c:pt idx="208">
                  <c:v>-0.898854146917762</c:v>
                </c:pt>
                <c:pt idx="209">
                  <c:v>-0.10551584771981955</c:v>
                </c:pt>
                <c:pt idx="210">
                  <c:v>-0.40965545009329718</c:v>
                </c:pt>
                <c:pt idx="211">
                  <c:v>-0.8541131582039484</c:v>
                </c:pt>
                <c:pt idx="212">
                  <c:v>-0.89000910543038314</c:v>
                </c:pt>
                <c:pt idx="213">
                  <c:v>-0.80442417174518677</c:v>
                </c:pt>
                <c:pt idx="214">
                  <c:v>-0.82094419062493018</c:v>
                </c:pt>
                <c:pt idx="215">
                  <c:v>-6.219803061108109E-2</c:v>
                </c:pt>
                <c:pt idx="216">
                  <c:v>-0.53609380802996554</c:v>
                </c:pt>
                <c:pt idx="217">
                  <c:v>1.621110595040929</c:v>
                </c:pt>
                <c:pt idx="218">
                  <c:v>-0.63534746884110949</c:v>
                </c:pt>
                <c:pt idx="219">
                  <c:v>-0.46404661657686391</c:v>
                </c:pt>
                <c:pt idx="220">
                  <c:v>-0.64590049792726345</c:v>
                </c:pt>
                <c:pt idx="221">
                  <c:v>4.4766536263994655E-2</c:v>
                </c:pt>
                <c:pt idx="222">
                  <c:v>-0.57772386678156917</c:v>
                </c:pt>
                <c:pt idx="223">
                  <c:v>-0.4752685711889858</c:v>
                </c:pt>
                <c:pt idx="224">
                  <c:v>-0.57899955744581877</c:v>
                </c:pt>
                <c:pt idx="225">
                  <c:v>-0.25743586576925814</c:v>
                </c:pt>
                <c:pt idx="226">
                  <c:v>-0.61128768477542017</c:v>
                </c:pt>
                <c:pt idx="227">
                  <c:v>-0.56533555733983643</c:v>
                </c:pt>
                <c:pt idx="228">
                  <c:v>-0.65721967574974338</c:v>
                </c:pt>
                <c:pt idx="229">
                  <c:v>-0.74554428169340492</c:v>
                </c:pt>
                <c:pt idx="230">
                  <c:v>-0.79783303575123943</c:v>
                </c:pt>
                <c:pt idx="231">
                  <c:v>-0.6022738883158909</c:v>
                </c:pt>
                <c:pt idx="232">
                  <c:v>-0.73652003995259119</c:v>
                </c:pt>
                <c:pt idx="233">
                  <c:v>-0.71274124086887858</c:v>
                </c:pt>
                <c:pt idx="234">
                  <c:v>-0.65764342616989713</c:v>
                </c:pt>
                <c:pt idx="235">
                  <c:v>-0.58006558920549411</c:v>
                </c:pt>
                <c:pt idx="236">
                  <c:v>-0.67935279524742009</c:v>
                </c:pt>
                <c:pt idx="237">
                  <c:v>-0.71759038352385518</c:v>
                </c:pt>
                <c:pt idx="238">
                  <c:v>-0.27363884163775087</c:v>
                </c:pt>
                <c:pt idx="239">
                  <c:v>-0.66128710880443897</c:v>
                </c:pt>
                <c:pt idx="240">
                  <c:v>-0.72224453535422439</c:v>
                </c:pt>
                <c:pt idx="241">
                  <c:v>-0.59756820725048077</c:v>
                </c:pt>
                <c:pt idx="242">
                  <c:v>-0.73406878433837741</c:v>
                </c:pt>
                <c:pt idx="243">
                  <c:v>-6.6934554466102678E-2</c:v>
                </c:pt>
                <c:pt idx="244">
                  <c:v>-0.77561877955963687</c:v>
                </c:pt>
                <c:pt idx="245">
                  <c:v>-0.85836021533166629</c:v>
                </c:pt>
                <c:pt idx="246">
                  <c:v>-0.87218439977288331</c:v>
                </c:pt>
                <c:pt idx="247">
                  <c:v>-5.1185016135193613E-2</c:v>
                </c:pt>
                <c:pt idx="248">
                  <c:v>-0.8137038402054978</c:v>
                </c:pt>
                <c:pt idx="249">
                  <c:v>-0.77424618678332902</c:v>
                </c:pt>
                <c:pt idx="250">
                  <c:v>-0.85308018276457831</c:v>
                </c:pt>
                <c:pt idx="251">
                  <c:v>-0.80515728803161768</c:v>
                </c:pt>
                <c:pt idx="252">
                  <c:v>-0.83836097334306803</c:v>
                </c:pt>
                <c:pt idx="253">
                  <c:v>-0.83144200136956714</c:v>
                </c:pt>
                <c:pt idx="254">
                  <c:v>-0.75843728824025736</c:v>
                </c:pt>
                <c:pt idx="255">
                  <c:v>-0.68903337882741678</c:v>
                </c:pt>
                <c:pt idx="256">
                  <c:v>-0.7915005101007927</c:v>
                </c:pt>
                <c:pt idx="257">
                  <c:v>-0.81800823971235437</c:v>
                </c:pt>
                <c:pt idx="258">
                  <c:v>-0.84184016520532357</c:v>
                </c:pt>
                <c:pt idx="259">
                  <c:v>-0.90401967261296645</c:v>
                </c:pt>
                <c:pt idx="260">
                  <c:v>-0.89104733509299883</c:v>
                </c:pt>
                <c:pt idx="261">
                  <c:v>-0.89971308072108569</c:v>
                </c:pt>
                <c:pt idx="262">
                  <c:v>-0.78232845611629076</c:v>
                </c:pt>
                <c:pt idx="263">
                  <c:v>-0.74482081492754448</c:v>
                </c:pt>
                <c:pt idx="264">
                  <c:v>-0.70588152655179071</c:v>
                </c:pt>
                <c:pt idx="265">
                  <c:v>-0.93480791882420566</c:v>
                </c:pt>
                <c:pt idx="266">
                  <c:v>-0.91012929608846849</c:v>
                </c:pt>
                <c:pt idx="267">
                  <c:v>-0.8977282256611302</c:v>
                </c:pt>
                <c:pt idx="268">
                  <c:v>-0.88411227369980538</c:v>
                </c:pt>
                <c:pt idx="269">
                  <c:v>-0.88035923235234959</c:v>
                </c:pt>
                <c:pt idx="270">
                  <c:v>-0.82609276210212812</c:v>
                </c:pt>
                <c:pt idx="271">
                  <c:v>-0.69193149203737647</c:v>
                </c:pt>
                <c:pt idx="272">
                  <c:v>-0.22802594262475165</c:v>
                </c:pt>
                <c:pt idx="273">
                  <c:v>-0.51564588759935426</c:v>
                </c:pt>
                <c:pt idx="274">
                  <c:v>-0.46324496313233848</c:v>
                </c:pt>
                <c:pt idx="275">
                  <c:v>-0.533778826535939</c:v>
                </c:pt>
                <c:pt idx="276">
                  <c:v>-0.50554427863619777</c:v>
                </c:pt>
                <c:pt idx="277">
                  <c:v>-0.62333503808987467</c:v>
                </c:pt>
                <c:pt idx="278">
                  <c:v>0.34561152697878145</c:v>
                </c:pt>
                <c:pt idx="279">
                  <c:v>-0.60071828216419987</c:v>
                </c:pt>
                <c:pt idx="280">
                  <c:v>0.21627721719832374</c:v>
                </c:pt>
                <c:pt idx="281">
                  <c:v>-5.5863120811914711E-2</c:v>
                </c:pt>
                <c:pt idx="282">
                  <c:v>-0.56718343000561655</c:v>
                </c:pt>
                <c:pt idx="283">
                  <c:v>-0.62675475820970039</c:v>
                </c:pt>
                <c:pt idx="284">
                  <c:v>-0.43169707567921028</c:v>
                </c:pt>
                <c:pt idx="285">
                  <c:v>-0.41223483569115899</c:v>
                </c:pt>
                <c:pt idx="286">
                  <c:v>-0.51487741142689669</c:v>
                </c:pt>
                <c:pt idx="287">
                  <c:v>-0.22556043138147841</c:v>
                </c:pt>
                <c:pt idx="288">
                  <c:v>-0.20704127602969977</c:v>
                </c:pt>
                <c:pt idx="289">
                  <c:v>-0.34596089436273575</c:v>
                </c:pt>
                <c:pt idx="290">
                  <c:v>-0.50693047482336107</c:v>
                </c:pt>
                <c:pt idx="291">
                  <c:v>-0.2948821715924948</c:v>
                </c:pt>
                <c:pt idx="292">
                  <c:v>0.13197735248762407</c:v>
                </c:pt>
                <c:pt idx="293">
                  <c:v>-0.14228058329791007</c:v>
                </c:pt>
                <c:pt idx="294">
                  <c:v>-8.1546580605806621E-2</c:v>
                </c:pt>
                <c:pt idx="295">
                  <c:v>-0.26421346546861774</c:v>
                </c:pt>
                <c:pt idx="296">
                  <c:v>1.3874890140372753</c:v>
                </c:pt>
                <c:pt idx="297">
                  <c:v>0.18198804708347313</c:v>
                </c:pt>
                <c:pt idx="298">
                  <c:v>-0.15415471876016978</c:v>
                </c:pt>
                <c:pt idx="299">
                  <c:v>-0.16672740137229397</c:v>
                </c:pt>
                <c:pt idx="300">
                  <c:v>-0.35513470434077904</c:v>
                </c:pt>
                <c:pt idx="301">
                  <c:v>-0.30320522657667398</c:v>
                </c:pt>
                <c:pt idx="302">
                  <c:v>-0.27667813564843896</c:v>
                </c:pt>
                <c:pt idx="303">
                  <c:v>-0.2933850931858431</c:v>
                </c:pt>
                <c:pt idx="304">
                  <c:v>-0.30985294560414534</c:v>
                </c:pt>
                <c:pt idx="305">
                  <c:v>-0.25815574531045254</c:v>
                </c:pt>
                <c:pt idx="306">
                  <c:v>-0.14177365309378373</c:v>
                </c:pt>
                <c:pt idx="307">
                  <c:v>-0.18768157518289647</c:v>
                </c:pt>
                <c:pt idx="308">
                  <c:v>-0.21503101725203932</c:v>
                </c:pt>
                <c:pt idx="309">
                  <c:v>-0.13403226110799066</c:v>
                </c:pt>
                <c:pt idx="310">
                  <c:v>-2.1225473150633764E-2</c:v>
                </c:pt>
                <c:pt idx="311">
                  <c:v>-9.7750678240699343E-2</c:v>
                </c:pt>
                <c:pt idx="312">
                  <c:v>-9.7968859942698897E-2</c:v>
                </c:pt>
                <c:pt idx="313">
                  <c:v>-2.4743693007668949E-2</c:v>
                </c:pt>
                <c:pt idx="314">
                  <c:v>-3.5382630186830473E-2</c:v>
                </c:pt>
                <c:pt idx="315">
                  <c:v>-3.2300100473745472E-2</c:v>
                </c:pt>
                <c:pt idx="316">
                  <c:v>-6.0675611855142114E-2</c:v>
                </c:pt>
                <c:pt idx="317">
                  <c:v>-4.2489070129179657E-2</c:v>
                </c:pt>
                <c:pt idx="318">
                  <c:v>4.4977292774413258E-3</c:v>
                </c:pt>
                <c:pt idx="319">
                  <c:v>-3.2323020525018314E-2</c:v>
                </c:pt>
                <c:pt idx="320">
                  <c:v>-0.1589881280058581</c:v>
                </c:pt>
                <c:pt idx="321">
                  <c:v>-9.976475458663793E-3</c:v>
                </c:pt>
                <c:pt idx="322">
                  <c:v>-6.3829626141524626E-2</c:v>
                </c:pt>
                <c:pt idx="323">
                  <c:v>-0.1539451637166549</c:v>
                </c:pt>
                <c:pt idx="324">
                  <c:v>-0.18039130482000854</c:v>
                </c:pt>
                <c:pt idx="325">
                  <c:v>-0.14040574114198137</c:v>
                </c:pt>
                <c:pt idx="326">
                  <c:v>-0.11723060117511783</c:v>
                </c:pt>
                <c:pt idx="327">
                  <c:v>-0.14737529325731102</c:v>
                </c:pt>
                <c:pt idx="328">
                  <c:v>-0.18497672272817908</c:v>
                </c:pt>
                <c:pt idx="329">
                  <c:v>-0.35316823539260317</c:v>
                </c:pt>
                <c:pt idx="330">
                  <c:v>-0.2761994076497325</c:v>
                </c:pt>
                <c:pt idx="331">
                  <c:v>-0.2538166585708041</c:v>
                </c:pt>
                <c:pt idx="332">
                  <c:v>-0.43770768798428528</c:v>
                </c:pt>
                <c:pt idx="333">
                  <c:v>-0.36092841411131804</c:v>
                </c:pt>
                <c:pt idx="334">
                  <c:v>-0.29165496875385311</c:v>
                </c:pt>
                <c:pt idx="335">
                  <c:v>-0.1306344302996465</c:v>
                </c:pt>
                <c:pt idx="336">
                  <c:v>-0.27086927551830264</c:v>
                </c:pt>
                <c:pt idx="337">
                  <c:v>-0.14180106813405771</c:v>
                </c:pt>
                <c:pt idx="338">
                  <c:v>-0.15811784233390613</c:v>
                </c:pt>
                <c:pt idx="339">
                  <c:v>-8.7783559864795954E-2</c:v>
                </c:pt>
                <c:pt idx="340">
                  <c:v>-9.0768908028747847E-3</c:v>
                </c:pt>
                <c:pt idx="341">
                  <c:v>-5.0235831236072296E-4</c:v>
                </c:pt>
                <c:pt idx="342">
                  <c:v>-9.4916497476577488E-2</c:v>
                </c:pt>
                <c:pt idx="343">
                  <c:v>-0.10805342669041265</c:v>
                </c:pt>
                <c:pt idx="344">
                  <c:v>-0.10060650416197385</c:v>
                </c:pt>
                <c:pt idx="345">
                  <c:v>-0.13678398190062638</c:v>
                </c:pt>
                <c:pt idx="346">
                  <c:v>-4.0365406923802E-2</c:v>
                </c:pt>
                <c:pt idx="347">
                  <c:v>-0.1880273916083858</c:v>
                </c:pt>
                <c:pt idx="348">
                  <c:v>-0.12618759789013645</c:v>
                </c:pt>
                <c:pt idx="349">
                  <c:v>-5.1558739870634779E-2</c:v>
                </c:pt>
                <c:pt idx="350">
                  <c:v>-0.37600711054941027</c:v>
                </c:pt>
                <c:pt idx="351">
                  <c:v>-0.3578476114120645</c:v>
                </c:pt>
                <c:pt idx="352">
                  <c:v>-0.39786236571055494</c:v>
                </c:pt>
                <c:pt idx="353">
                  <c:v>-0.42079888613023664</c:v>
                </c:pt>
                <c:pt idx="354">
                  <c:v>-0.42833746017536845</c:v>
                </c:pt>
                <c:pt idx="355">
                  <c:v>-0.4122571291239433</c:v>
                </c:pt>
                <c:pt idx="356">
                  <c:v>-0.42458106085448949</c:v>
                </c:pt>
                <c:pt idx="357">
                  <c:v>-0.3332356611054606</c:v>
                </c:pt>
                <c:pt idx="358">
                  <c:v>-0.13806143380526203</c:v>
                </c:pt>
                <c:pt idx="359">
                  <c:v>-0.22457236322215254</c:v>
                </c:pt>
                <c:pt idx="360">
                  <c:v>-0.20567913505762861</c:v>
                </c:pt>
                <c:pt idx="361">
                  <c:v>-0.20050298377502759</c:v>
                </c:pt>
                <c:pt idx="362">
                  <c:v>-0.19028062538340662</c:v>
                </c:pt>
                <c:pt idx="363">
                  <c:v>-0.17308655980434029</c:v>
                </c:pt>
                <c:pt idx="364">
                  <c:v>-2.9205396004010108E-3</c:v>
                </c:pt>
                <c:pt idx="365">
                  <c:v>8.5352201395010568E-2</c:v>
                </c:pt>
                <c:pt idx="366">
                  <c:v>0.23278769301288321</c:v>
                </c:pt>
                <c:pt idx="367">
                  <c:v>0.24656416575323842</c:v>
                </c:pt>
                <c:pt idx="368">
                  <c:v>0.31509715163472041</c:v>
                </c:pt>
                <c:pt idx="369">
                  <c:v>0.26341310491307063</c:v>
                </c:pt>
                <c:pt idx="370">
                  <c:v>0.21299360102738044</c:v>
                </c:pt>
                <c:pt idx="371">
                  <c:v>0.22271638877341846</c:v>
                </c:pt>
                <c:pt idx="372">
                  <c:v>5.7603919488541933E-3</c:v>
                </c:pt>
                <c:pt idx="373">
                  <c:v>-0.21579636541706806</c:v>
                </c:pt>
                <c:pt idx="374">
                  <c:v>-0.11591495880050023</c:v>
                </c:pt>
                <c:pt idx="375">
                  <c:v>-7.1086386081099268E-2</c:v>
                </c:pt>
                <c:pt idx="376">
                  <c:v>-0.2050413914115472</c:v>
                </c:pt>
                <c:pt idx="377">
                  <c:v>-0.17437741525922246</c:v>
                </c:pt>
                <c:pt idx="378">
                  <c:v>-3.3620450053584279E-2</c:v>
                </c:pt>
                <c:pt idx="379">
                  <c:v>2.1206054112608064E-2</c:v>
                </c:pt>
                <c:pt idx="380">
                  <c:v>-8.0616771671023171E-2</c:v>
                </c:pt>
                <c:pt idx="381">
                  <c:v>-5.8203086945558175E-2</c:v>
                </c:pt>
                <c:pt idx="382">
                  <c:v>2.1221773083143592E-2</c:v>
                </c:pt>
                <c:pt idx="383">
                  <c:v>0.16710843679062617</c:v>
                </c:pt>
                <c:pt idx="384">
                  <c:v>-1.6866340333800914E-2</c:v>
                </c:pt>
                <c:pt idx="385">
                  <c:v>-0.11671665590987249</c:v>
                </c:pt>
                <c:pt idx="386">
                  <c:v>-0.32384648993500814</c:v>
                </c:pt>
                <c:pt idx="387">
                  <c:v>-0.18196993880133069</c:v>
                </c:pt>
                <c:pt idx="388">
                  <c:v>-0.31167070346236653</c:v>
                </c:pt>
                <c:pt idx="389">
                  <c:v>-0.38047921889976261</c:v>
                </c:pt>
                <c:pt idx="390">
                  <c:v>-0.22665690747123929</c:v>
                </c:pt>
                <c:pt idx="391">
                  <c:v>-0.30570535687137435</c:v>
                </c:pt>
                <c:pt idx="392">
                  <c:v>-0.41279236423772769</c:v>
                </c:pt>
                <c:pt idx="393">
                  <c:v>-0.46392760852382314</c:v>
                </c:pt>
                <c:pt idx="394">
                  <c:v>-0.51007934275228495</c:v>
                </c:pt>
                <c:pt idx="395">
                  <c:v>-0.56229713516988833</c:v>
                </c:pt>
                <c:pt idx="396">
                  <c:v>-0.5181986797882846</c:v>
                </c:pt>
                <c:pt idx="397">
                  <c:v>-0.36133842980106351</c:v>
                </c:pt>
                <c:pt idx="398">
                  <c:v>-0.34420389701440396</c:v>
                </c:pt>
                <c:pt idx="399">
                  <c:v>-0.36354874865384557</c:v>
                </c:pt>
                <c:pt idx="400">
                  <c:v>-0.28437334305274337</c:v>
                </c:pt>
                <c:pt idx="401">
                  <c:v>-0.13791446470168353</c:v>
                </c:pt>
                <c:pt idx="402">
                  <c:v>-2.2068352416428828E-2</c:v>
                </c:pt>
                <c:pt idx="403">
                  <c:v>-6.7830274418232903E-2</c:v>
                </c:pt>
                <c:pt idx="404">
                  <c:v>-7.2632278685656665E-2</c:v>
                </c:pt>
                <c:pt idx="405">
                  <c:v>0.1449025048971703</c:v>
                </c:pt>
                <c:pt idx="406">
                  <c:v>0.16640024484295154</c:v>
                </c:pt>
                <c:pt idx="407">
                  <c:v>7.54882311999725E-2</c:v>
                </c:pt>
                <c:pt idx="408">
                  <c:v>-3.5218103980721838E-2</c:v>
                </c:pt>
                <c:pt idx="409">
                  <c:v>-0.12558145011515096</c:v>
                </c:pt>
                <c:pt idx="410">
                  <c:v>-0.19072056374749025</c:v>
                </c:pt>
                <c:pt idx="411">
                  <c:v>-0.20048491178197533</c:v>
                </c:pt>
                <c:pt idx="412">
                  <c:v>-0.24253164174839226</c:v>
                </c:pt>
                <c:pt idx="413">
                  <c:v>-0.26625678997575108</c:v>
                </c:pt>
                <c:pt idx="414">
                  <c:v>-0.4266749968874477</c:v>
                </c:pt>
                <c:pt idx="415">
                  <c:v>-0.20218265413752773</c:v>
                </c:pt>
                <c:pt idx="416">
                  <c:v>-3.4330559258523713E-2</c:v>
                </c:pt>
                <c:pt idx="417">
                  <c:v>-6.8859995740122276E-2</c:v>
                </c:pt>
                <c:pt idx="418">
                  <c:v>-0.18190851737398153</c:v>
                </c:pt>
                <c:pt idx="419">
                  <c:v>-0.11736902952898796</c:v>
                </c:pt>
                <c:pt idx="420">
                  <c:v>-0.13627293356234685</c:v>
                </c:pt>
                <c:pt idx="421">
                  <c:v>-3.7038461161151934E-2</c:v>
                </c:pt>
                <c:pt idx="422">
                  <c:v>0.20461254444545179</c:v>
                </c:pt>
                <c:pt idx="423">
                  <c:v>0.12884607694600522</c:v>
                </c:pt>
                <c:pt idx="424">
                  <c:v>-0.10430510903104409</c:v>
                </c:pt>
                <c:pt idx="425">
                  <c:v>-1.1707852438348914E-2</c:v>
                </c:pt>
                <c:pt idx="426">
                  <c:v>0.18770482367589145</c:v>
                </c:pt>
                <c:pt idx="427">
                  <c:v>9.6355249765862641E-2</c:v>
                </c:pt>
                <c:pt idx="428">
                  <c:v>0.10312499726625918</c:v>
                </c:pt>
                <c:pt idx="429">
                  <c:v>6.4903974083544962E-3</c:v>
                </c:pt>
                <c:pt idx="430">
                  <c:v>-4.3279482425448927E-2</c:v>
                </c:pt>
                <c:pt idx="431">
                  <c:v>-0.12673247361003132</c:v>
                </c:pt>
                <c:pt idx="432">
                  <c:v>-2.8233291594283918E-2</c:v>
                </c:pt>
                <c:pt idx="433">
                  <c:v>-3.6395560462394428E-3</c:v>
                </c:pt>
                <c:pt idx="434">
                  <c:v>5.8913092341820524E-2</c:v>
                </c:pt>
                <c:pt idx="435">
                  <c:v>-9.0829629170805504E-2</c:v>
                </c:pt>
                <c:pt idx="436">
                  <c:v>-4.3049488011101297E-2</c:v>
                </c:pt>
                <c:pt idx="437">
                  <c:v>0.15447086278306732</c:v>
                </c:pt>
                <c:pt idx="438">
                  <c:v>0.18772717292555421</c:v>
                </c:pt>
                <c:pt idx="439">
                  <c:v>0.16541438751166751</c:v>
                </c:pt>
                <c:pt idx="440">
                  <c:v>0.11764571547533223</c:v>
                </c:pt>
                <c:pt idx="441">
                  <c:v>0.10639983368547491</c:v>
                </c:pt>
                <c:pt idx="442">
                  <c:v>0.33532579047717381</c:v>
                </c:pt>
                <c:pt idx="443">
                  <c:v>0.19795666694359759</c:v>
                </c:pt>
                <c:pt idx="444">
                  <c:v>3.6470204546387691E-2</c:v>
                </c:pt>
                <c:pt idx="445">
                  <c:v>0.11666364043092621</c:v>
                </c:pt>
                <c:pt idx="446">
                  <c:v>0.20107979661902928</c:v>
                </c:pt>
                <c:pt idx="447">
                  <c:v>0.14344546477505932</c:v>
                </c:pt>
                <c:pt idx="448">
                  <c:v>0.15217944199653941</c:v>
                </c:pt>
                <c:pt idx="449">
                  <c:v>0.1081550382563861</c:v>
                </c:pt>
                <c:pt idx="450">
                  <c:v>8.2597244883740983E-2</c:v>
                </c:pt>
                <c:pt idx="451">
                  <c:v>-1.7461569175221431E-2</c:v>
                </c:pt>
                <c:pt idx="452">
                  <c:v>1.9937922210741393E-2</c:v>
                </c:pt>
                <c:pt idx="453">
                  <c:v>6.0248938659259614E-2</c:v>
                </c:pt>
                <c:pt idx="454">
                  <c:v>-5.8326131061738368E-2</c:v>
                </c:pt>
                <c:pt idx="455">
                  <c:v>-7.0941978805014946E-2</c:v>
                </c:pt>
                <c:pt idx="456">
                  <c:v>-0.11726472049769185</c:v>
                </c:pt>
                <c:pt idx="457">
                  <c:v>-0.14791296175096449</c:v>
                </c:pt>
                <c:pt idx="458">
                  <c:v>-2.4199601841289768E-2</c:v>
                </c:pt>
                <c:pt idx="459">
                  <c:v>-8.2004601665171262E-2</c:v>
                </c:pt>
                <c:pt idx="460">
                  <c:v>-3.1566606914226532E-2</c:v>
                </c:pt>
                <c:pt idx="461">
                  <c:v>1.630433022429759E-2</c:v>
                </c:pt>
                <c:pt idx="462">
                  <c:v>-2.0096434323580256E-2</c:v>
                </c:pt>
                <c:pt idx="463">
                  <c:v>9.9181364009806608E-2</c:v>
                </c:pt>
                <c:pt idx="464">
                  <c:v>0.14125978690437246</c:v>
                </c:pt>
                <c:pt idx="465">
                  <c:v>1.4284480072324033E-2</c:v>
                </c:pt>
                <c:pt idx="466">
                  <c:v>-7.6495303258202238E-2</c:v>
                </c:pt>
                <c:pt idx="467">
                  <c:v>0.15843550152102615</c:v>
                </c:pt>
                <c:pt idx="468">
                  <c:v>0.3449193434626075</c:v>
                </c:pt>
                <c:pt idx="469">
                  <c:v>0.11686592876175746</c:v>
                </c:pt>
                <c:pt idx="470">
                  <c:v>0.14625302556926992</c:v>
                </c:pt>
                <c:pt idx="471">
                  <c:v>6.6480696416712032E-2</c:v>
                </c:pt>
                <c:pt idx="472">
                  <c:v>-0.22733563104488749</c:v>
                </c:pt>
                <c:pt idx="473">
                  <c:v>0.13917072950465156</c:v>
                </c:pt>
                <c:pt idx="474">
                  <c:v>-1.5696609249279143E-2</c:v>
                </c:pt>
                <c:pt idx="475">
                  <c:v>-0.48190114444159005</c:v>
                </c:pt>
                <c:pt idx="476">
                  <c:v>-0.38122751124184218</c:v>
                </c:pt>
                <c:pt idx="477">
                  <c:v>-0.22123492615334356</c:v>
                </c:pt>
                <c:pt idx="478">
                  <c:v>-0.20431146097879668</c:v>
                </c:pt>
                <c:pt idx="479">
                  <c:v>0.17145274469587493</c:v>
                </c:pt>
                <c:pt idx="480">
                  <c:v>-8.6608806201746685E-2</c:v>
                </c:pt>
              </c:numCache>
            </c:numRef>
          </c:val>
          <c:smooth val="0"/>
          <c:extLst>
            <c:ext xmlns:c16="http://schemas.microsoft.com/office/drawing/2014/chart" uri="{C3380CC4-5D6E-409C-BE32-E72D297353CC}">
              <c16:uniqueId val="{00000002-4EED-4DB5-8889-C5F435C63C35}"/>
            </c:ext>
          </c:extLst>
        </c:ser>
        <c:ser>
          <c:idx val="3"/>
          <c:order val="3"/>
          <c:spPr>
            <a:ln w="57150" cap="rnd">
              <a:solidFill>
                <a:srgbClr val="800080"/>
              </a:solidFill>
              <a:round/>
            </a:ln>
            <a:effectLst/>
          </c:spPr>
          <c:marker>
            <c:symbol val="none"/>
          </c:marker>
          <c:cat>
            <c:numRef>
              <c:f>'12-Market-BS'!$X$3:$X$483</c:f>
              <c:numCache>
                <c:formatCode>[$-960429]d\ mmmm\ yyyy;@</c:formatCode>
                <c:ptCount val="481"/>
                <c:pt idx="0">
                  <c:v>44629</c:v>
                </c:pt>
                <c:pt idx="20">
                  <c:v>44664</c:v>
                </c:pt>
                <c:pt idx="40">
                  <c:v>44697</c:v>
                </c:pt>
                <c:pt idx="60">
                  <c:v>44727</c:v>
                </c:pt>
                <c:pt idx="80">
                  <c:v>44758</c:v>
                </c:pt>
                <c:pt idx="100">
                  <c:v>44789</c:v>
                </c:pt>
                <c:pt idx="120">
                  <c:v>44817</c:v>
                </c:pt>
                <c:pt idx="140">
                  <c:v>44851</c:v>
                </c:pt>
                <c:pt idx="160">
                  <c:v>44879</c:v>
                </c:pt>
                <c:pt idx="180">
                  <c:v>44907</c:v>
                </c:pt>
                <c:pt idx="200">
                  <c:v>44936</c:v>
                </c:pt>
                <c:pt idx="220">
                  <c:v>44969</c:v>
                </c:pt>
                <c:pt idx="240">
                  <c:v>44999</c:v>
                </c:pt>
                <c:pt idx="260">
                  <c:v>45035</c:v>
                </c:pt>
                <c:pt idx="280">
                  <c:v>45068</c:v>
                </c:pt>
                <c:pt idx="300">
                  <c:v>45098</c:v>
                </c:pt>
                <c:pt idx="320">
                  <c:v>45126</c:v>
                </c:pt>
                <c:pt idx="340">
                  <c:v>45157</c:v>
                </c:pt>
                <c:pt idx="360">
                  <c:v>45187</c:v>
                </c:pt>
                <c:pt idx="380">
                  <c:v>45217</c:v>
                </c:pt>
                <c:pt idx="400">
                  <c:v>45245</c:v>
                </c:pt>
                <c:pt idx="420">
                  <c:v>45273</c:v>
                </c:pt>
                <c:pt idx="440">
                  <c:v>45304</c:v>
                </c:pt>
                <c:pt idx="460">
                  <c:v>45332</c:v>
                </c:pt>
                <c:pt idx="480">
                  <c:v>45362</c:v>
                </c:pt>
              </c:numCache>
            </c:numRef>
          </c:cat>
          <c:val>
            <c:numRef>
              <c:f>'12-Market-BS'!$AB$3:$AB$483</c:f>
              <c:numCache>
                <c:formatCode>0%</c:formatCode>
                <c:ptCount val="481"/>
                <c:pt idx="0">
                  <c:v>0.34139805371219706</c:v>
                </c:pt>
                <c:pt idx="1">
                  <c:v>0.26466284784179628</c:v>
                </c:pt>
                <c:pt idx="2">
                  <c:v>0.18855425076061072</c:v>
                </c:pt>
                <c:pt idx="3">
                  <c:v>0.11263996982855891</c:v>
                </c:pt>
                <c:pt idx="4">
                  <c:v>3.8335680552509264E-2</c:v>
                </c:pt>
                <c:pt idx="5">
                  <c:v>-3.485601356338229E-2</c:v>
                </c:pt>
                <c:pt idx="6">
                  <c:v>-0.10796850455030443</c:v>
                </c:pt>
                <c:pt idx="7">
                  <c:v>-0.17991064445422714</c:v>
                </c:pt>
                <c:pt idx="8">
                  <c:v>-0.25050475076551204</c:v>
                </c:pt>
                <c:pt idx="9">
                  <c:v>-0.31529904621990662</c:v>
                </c:pt>
                <c:pt idx="10">
                  <c:v>-0.25471822828223328</c:v>
                </c:pt>
                <c:pt idx="11">
                  <c:v>-0.19413741034455995</c:v>
                </c:pt>
                <c:pt idx="12">
                  <c:v>-0.24222167526957999</c:v>
                </c:pt>
                <c:pt idx="13">
                  <c:v>-0.28342979310377736</c:v>
                </c:pt>
                <c:pt idx="14">
                  <c:v>-0.32463791093797467</c:v>
                </c:pt>
                <c:pt idx="15">
                  <c:v>-0.32332412400298616</c:v>
                </c:pt>
                <c:pt idx="16">
                  <c:v>-0.32201033706799759</c:v>
                </c:pt>
                <c:pt idx="17">
                  <c:v>-0.35276434858799433</c:v>
                </c:pt>
                <c:pt idx="18">
                  <c:v>-0.3596201062506813</c:v>
                </c:pt>
                <c:pt idx="19">
                  <c:v>-0.28790095013203498</c:v>
                </c:pt>
                <c:pt idx="20">
                  <c:v>-0.21618179401338866</c:v>
                </c:pt>
                <c:pt idx="21">
                  <c:v>-0.1450721555517179</c:v>
                </c:pt>
                <c:pt idx="22">
                  <c:v>-9.9562258683022833E-2</c:v>
                </c:pt>
                <c:pt idx="23">
                  <c:v>-0.14531684194166503</c:v>
                </c:pt>
                <c:pt idx="24">
                  <c:v>-0.1910714252003072</c:v>
                </c:pt>
                <c:pt idx="25">
                  <c:v>-0.22089547603463355</c:v>
                </c:pt>
                <c:pt idx="26">
                  <c:v>-0.17700514903437453</c:v>
                </c:pt>
                <c:pt idx="27">
                  <c:v>-0.10661868103865982</c:v>
                </c:pt>
                <c:pt idx="28">
                  <c:v>-3.6232213042945091E-2</c:v>
                </c:pt>
                <c:pt idx="29">
                  <c:v>2.9846702183304527E-2</c:v>
                </c:pt>
                <c:pt idx="30">
                  <c:v>5.2850089714903133E-2</c:v>
                </c:pt>
                <c:pt idx="31">
                  <c:v>8.8094926061291226E-2</c:v>
                </c:pt>
                <c:pt idx="32">
                  <c:v>0.15708256281249022</c:v>
                </c:pt>
                <c:pt idx="33">
                  <c:v>0.22607019956368923</c:v>
                </c:pt>
                <c:pt idx="34">
                  <c:v>0.28567917810461119</c:v>
                </c:pt>
                <c:pt idx="35">
                  <c:v>0.32653084022497891</c:v>
                </c:pt>
                <c:pt idx="36">
                  <c:v>0.25481806023565812</c:v>
                </c:pt>
                <c:pt idx="37">
                  <c:v>0.18310528024633732</c:v>
                </c:pt>
                <c:pt idx="38">
                  <c:v>0.1119207407736568</c:v>
                </c:pt>
                <c:pt idx="39">
                  <c:v>4.6018606467379083E-2</c:v>
                </c:pt>
                <c:pt idx="40">
                  <c:v>-1.1459578641233871E-2</c:v>
                </c:pt>
                <c:pt idx="41">
                  <c:v>-5.2156291708278651E-2</c:v>
                </c:pt>
                <c:pt idx="42">
                  <c:v>1.5231010340629583E-2</c:v>
                </c:pt>
                <c:pt idx="43">
                  <c:v>8.2618312389537818E-2</c:v>
                </c:pt>
                <c:pt idx="44">
                  <c:v>0.1548787330302181</c:v>
                </c:pt>
                <c:pt idx="45">
                  <c:v>0.22713915367089837</c:v>
                </c:pt>
                <c:pt idx="46">
                  <c:v>0.2987114838715601</c:v>
                </c:pt>
                <c:pt idx="47">
                  <c:v>0.37028381407222188</c:v>
                </c:pt>
                <c:pt idx="48">
                  <c:v>0.4411887253404112</c:v>
                </c:pt>
                <c:pt idx="49">
                  <c:v>0.49837402803534037</c:v>
                </c:pt>
                <c:pt idx="50">
                  <c:v>0.42622333800667589</c:v>
                </c:pt>
                <c:pt idx="51">
                  <c:v>0.35407264797801141</c:v>
                </c:pt>
                <c:pt idx="52">
                  <c:v>0.28210315073891412</c:v>
                </c:pt>
                <c:pt idx="53">
                  <c:v>0.21049603907895109</c:v>
                </c:pt>
                <c:pt idx="54">
                  <c:v>0.13957201097629804</c:v>
                </c:pt>
                <c:pt idx="55">
                  <c:v>8.2499999375181571E-2</c:v>
                </c:pt>
                <c:pt idx="56">
                  <c:v>0.11509317080883276</c:v>
                </c:pt>
                <c:pt idx="57">
                  <c:v>8.0715515841778093E-2</c:v>
                </c:pt>
                <c:pt idx="58">
                  <c:v>4.6337860874723434E-2</c:v>
                </c:pt>
                <c:pt idx="59">
                  <c:v>7.3395793399525733E-2</c:v>
                </c:pt>
                <c:pt idx="60">
                  <c:v>0.10045372592432804</c:v>
                </c:pt>
                <c:pt idx="61">
                  <c:v>7.3584356970644887E-2</c:v>
                </c:pt>
                <c:pt idx="62">
                  <c:v>7.4206830799806653E-2</c:v>
                </c:pt>
                <c:pt idx="63">
                  <c:v>7.4829304628968418E-2</c:v>
                </c:pt>
                <c:pt idx="64">
                  <c:v>2.7111346870217282E-3</c:v>
                </c:pt>
                <c:pt idx="65">
                  <c:v>-6.9407035254924962E-2</c:v>
                </c:pt>
                <c:pt idx="66">
                  <c:v>-0.14127410597683385</c:v>
                </c:pt>
                <c:pt idx="67">
                  <c:v>-0.21063018449836474</c:v>
                </c:pt>
                <c:pt idx="68">
                  <c:v>-0.21245642262159284</c:v>
                </c:pt>
                <c:pt idx="69">
                  <c:v>-0.15422972903206378</c:v>
                </c:pt>
                <c:pt idx="70">
                  <c:v>-9.6003035442534718E-2</c:v>
                </c:pt>
                <c:pt idx="71">
                  <c:v>-5.2396326585970959E-2</c:v>
                </c:pt>
                <c:pt idx="72">
                  <c:v>-3.8029587195337805E-2</c:v>
                </c:pt>
                <c:pt idx="73">
                  <c:v>-8.2083361428374413E-2</c:v>
                </c:pt>
                <c:pt idx="74">
                  <c:v>-8.0747071546095422E-2</c:v>
                </c:pt>
                <c:pt idx="75">
                  <c:v>-0.14701637535330778</c:v>
                </c:pt>
                <c:pt idx="76">
                  <c:v>-0.21328567916052013</c:v>
                </c:pt>
                <c:pt idx="77">
                  <c:v>-0.26310940618220863</c:v>
                </c:pt>
                <c:pt idx="78">
                  <c:v>-0.28004197963284944</c:v>
                </c:pt>
                <c:pt idx="79">
                  <c:v>-0.23130718502931688</c:v>
                </c:pt>
                <c:pt idx="80">
                  <c:v>-0.26009870949784136</c:v>
                </c:pt>
                <c:pt idx="81">
                  <c:v>-0.28889023396636582</c:v>
                </c:pt>
                <c:pt idx="82">
                  <c:v>-0.21652408435764814</c:v>
                </c:pt>
                <c:pt idx="83">
                  <c:v>-0.14415794308822402</c:v>
                </c:pt>
                <c:pt idx="84">
                  <c:v>-7.1971135202517161E-2</c:v>
                </c:pt>
                <c:pt idx="85">
                  <c:v>1.4826752058310494E-4</c:v>
                </c:pt>
                <c:pt idx="86">
                  <c:v>7.2267666074036591E-2</c:v>
                </c:pt>
                <c:pt idx="87">
                  <c:v>0.140046901660626</c:v>
                </c:pt>
                <c:pt idx="88">
                  <c:v>0.18947468167627052</c:v>
                </c:pt>
                <c:pt idx="89">
                  <c:v>0.20246587409472117</c:v>
                </c:pt>
                <c:pt idx="90">
                  <c:v>0.14258389131878399</c:v>
                </c:pt>
                <c:pt idx="91">
                  <c:v>0.11051427124470005</c:v>
                </c:pt>
                <c:pt idx="92">
                  <c:v>0.10493299640400401</c:v>
                </c:pt>
                <c:pt idx="93">
                  <c:v>0.12342446769982224</c:v>
                </c:pt>
                <c:pt idx="94">
                  <c:v>0.18892820576476657</c:v>
                </c:pt>
                <c:pt idx="95">
                  <c:v>0.2544319438297109</c:v>
                </c:pt>
                <c:pt idx="96">
                  <c:v>0.23504918593249005</c:v>
                </c:pt>
                <c:pt idx="97">
                  <c:v>0.32021789507117571</c:v>
                </c:pt>
                <c:pt idx="98">
                  <c:v>0.40443351631396096</c:v>
                </c:pt>
                <c:pt idx="99">
                  <c:v>0.48862866144723893</c:v>
                </c:pt>
                <c:pt idx="100">
                  <c:v>0.56990522343833749</c:v>
                </c:pt>
                <c:pt idx="101">
                  <c:v>0.6488631518794028</c:v>
                </c:pt>
                <c:pt idx="102">
                  <c:v>0.72780414819598438</c:v>
                </c:pt>
                <c:pt idx="103">
                  <c:v>0.80250483005807383</c:v>
                </c:pt>
                <c:pt idx="104">
                  <c:v>0.87397217768559488</c:v>
                </c:pt>
                <c:pt idx="105">
                  <c:v>0.94543842060455319</c:v>
                </c:pt>
                <c:pt idx="106">
                  <c:v>1.0136837247661574</c:v>
                </c:pt>
                <c:pt idx="107">
                  <c:v>1.0474503507782837</c:v>
                </c:pt>
                <c:pt idx="108">
                  <c:v>1.0400850979222507</c:v>
                </c:pt>
                <c:pt idx="109">
                  <c:v>0.95768758258951547</c:v>
                </c:pt>
                <c:pt idx="110">
                  <c:v>0.87614739646281548</c:v>
                </c:pt>
                <c:pt idx="111">
                  <c:v>0.79460801169579076</c:v>
                </c:pt>
                <c:pt idx="112">
                  <c:v>0.71549540198716555</c:v>
                </c:pt>
                <c:pt idx="113">
                  <c:v>0.63806655955382985</c:v>
                </c:pt>
                <c:pt idx="114">
                  <c:v>0.56063840091676376</c:v>
                </c:pt>
                <c:pt idx="115">
                  <c:v>0.48675308363787978</c:v>
                </c:pt>
                <c:pt idx="116">
                  <c:v>0.41379874519913895</c:v>
                </c:pt>
                <c:pt idx="117">
                  <c:v>0.34084443724348029</c:v>
                </c:pt>
                <c:pt idx="118">
                  <c:v>0.2707468350750854</c:v>
                </c:pt>
                <c:pt idx="119">
                  <c:v>0.19905662935014218</c:v>
                </c:pt>
                <c:pt idx="120">
                  <c:v>0.12736642362519895</c:v>
                </c:pt>
                <c:pt idx="121">
                  <c:v>5.6831620346007423E-2</c:v>
                </c:pt>
                <c:pt idx="122">
                  <c:v>2.6796507876532653E-2</c:v>
                </c:pt>
                <c:pt idx="123">
                  <c:v>9.8963394503287713E-2</c:v>
                </c:pt>
                <c:pt idx="124">
                  <c:v>0.17113028113004278</c:v>
                </c:pt>
                <c:pt idx="125">
                  <c:v>0.24310416947545904</c:v>
                </c:pt>
                <c:pt idx="126">
                  <c:v>0.31469206125819771</c:v>
                </c:pt>
                <c:pt idx="127">
                  <c:v>0.38366936756477127</c:v>
                </c:pt>
                <c:pt idx="128">
                  <c:v>0.43894634429090468</c:v>
                </c:pt>
                <c:pt idx="129">
                  <c:v>0.47464677744395145</c:v>
                </c:pt>
                <c:pt idx="130">
                  <c:v>0.47187557814410069</c:v>
                </c:pt>
                <c:pt idx="131">
                  <c:v>0.39833466187910394</c:v>
                </c:pt>
                <c:pt idx="132">
                  <c:v>0.32486483189384907</c:v>
                </c:pt>
                <c:pt idx="133">
                  <c:v>0.25187368616028372</c:v>
                </c:pt>
                <c:pt idx="134">
                  <c:v>0.17957604474428435</c:v>
                </c:pt>
                <c:pt idx="135">
                  <c:v>0.1073325485232508</c:v>
                </c:pt>
                <c:pt idx="136">
                  <c:v>3.5819760729973019E-2</c:v>
                </c:pt>
                <c:pt idx="137">
                  <c:v>-3.4611915485485811E-2</c:v>
                </c:pt>
                <c:pt idx="138">
                  <c:v>-7.1955992720428991E-2</c:v>
                </c:pt>
                <c:pt idx="139">
                  <c:v>-3.251991839953644E-3</c:v>
                </c:pt>
                <c:pt idx="140">
                  <c:v>6.5452009040521703E-2</c:v>
                </c:pt>
                <c:pt idx="141">
                  <c:v>0.12434936213070506</c:v>
                </c:pt>
                <c:pt idx="142">
                  <c:v>0.16363341964030442</c:v>
                </c:pt>
                <c:pt idx="143">
                  <c:v>0.16397977692042828</c:v>
                </c:pt>
                <c:pt idx="144">
                  <c:v>9.1836509163336591E-2</c:v>
                </c:pt>
                <c:pt idx="145">
                  <c:v>1.9693241406244899E-2</c:v>
                </c:pt>
                <c:pt idx="146">
                  <c:v>-5.2405312663399248E-2</c:v>
                </c:pt>
                <c:pt idx="147">
                  <c:v>1.9501306260108368E-2</c:v>
                </c:pt>
                <c:pt idx="148">
                  <c:v>9.1407925183615985E-2</c:v>
                </c:pt>
                <c:pt idx="149">
                  <c:v>0.16283660087876872</c:v>
                </c:pt>
                <c:pt idx="150">
                  <c:v>0.23330939011721175</c:v>
                </c:pt>
                <c:pt idx="151">
                  <c:v>0.28009247965068418</c:v>
                </c:pt>
                <c:pt idx="152">
                  <c:v>0.29451412815998251</c:v>
                </c:pt>
                <c:pt idx="153">
                  <c:v>0.22238297641084687</c:v>
                </c:pt>
                <c:pt idx="154">
                  <c:v>0.15025182466171119</c:v>
                </c:pt>
                <c:pt idx="155">
                  <c:v>8.0363569108608104E-2</c:v>
                </c:pt>
                <c:pt idx="156">
                  <c:v>1.4961105947570191E-2</c:v>
                </c:pt>
                <c:pt idx="157">
                  <c:v>-5.7035596826767648E-2</c:v>
                </c:pt>
                <c:pt idx="158">
                  <c:v>-0.12903229960110549</c:v>
                </c:pt>
                <c:pt idx="159">
                  <c:v>-0.20074870738111705</c:v>
                </c:pt>
                <c:pt idx="160">
                  <c:v>-0.2719045251724761</c:v>
                </c:pt>
                <c:pt idx="161">
                  <c:v>-0.32954798595499074</c:v>
                </c:pt>
                <c:pt idx="162">
                  <c:v>-0.36885299087182888</c:v>
                </c:pt>
                <c:pt idx="163">
                  <c:v>-0.31541154094196855</c:v>
                </c:pt>
                <c:pt idx="164">
                  <c:v>-0.26197009101210816</c:v>
                </c:pt>
                <c:pt idx="165">
                  <c:v>-0.2090956235534393</c:v>
                </c:pt>
                <c:pt idx="166">
                  <c:v>-0.15622115609477041</c:v>
                </c:pt>
                <c:pt idx="167">
                  <c:v>-0.22848495417712128</c:v>
                </c:pt>
                <c:pt idx="168">
                  <c:v>-0.30067611483060608</c:v>
                </c:pt>
                <c:pt idx="169">
                  <c:v>-0.37286727548409082</c:v>
                </c:pt>
                <c:pt idx="170">
                  <c:v>-0.44353305013138644</c:v>
                </c:pt>
                <c:pt idx="171">
                  <c:v>-0.51194875095832248</c:v>
                </c:pt>
                <c:pt idx="172">
                  <c:v>-0.57601295195125379</c:v>
                </c:pt>
                <c:pt idx="173">
                  <c:v>-0.63158049601714383</c:v>
                </c:pt>
                <c:pt idx="174">
                  <c:v>-0.56459457045569683</c:v>
                </c:pt>
                <c:pt idx="175">
                  <c:v>-0.49760864489424989</c:v>
                </c:pt>
                <c:pt idx="176">
                  <c:v>-0.50317356053953455</c:v>
                </c:pt>
                <c:pt idx="177">
                  <c:v>-0.50873847618481927</c:v>
                </c:pt>
                <c:pt idx="178">
                  <c:v>-0.57752441981029523</c:v>
                </c:pt>
                <c:pt idx="179">
                  <c:v>-0.6463103634357712</c:v>
                </c:pt>
                <c:pt idx="180">
                  <c:v>-0.7011137356540873</c:v>
                </c:pt>
                <c:pt idx="181">
                  <c:v>-0.72795196505808368</c:v>
                </c:pt>
                <c:pt idx="182">
                  <c:v>-0.70559376340849567</c:v>
                </c:pt>
                <c:pt idx="183">
                  <c:v>-0.77068830311165959</c:v>
                </c:pt>
                <c:pt idx="184">
                  <c:v>-0.69971220424825764</c:v>
                </c:pt>
                <c:pt idx="185">
                  <c:v>-0.62873610538485569</c:v>
                </c:pt>
                <c:pt idx="186">
                  <c:v>-0.55926401679780269</c:v>
                </c:pt>
                <c:pt idx="187">
                  <c:v>-0.50483203097423834</c:v>
                </c:pt>
                <c:pt idx="188">
                  <c:v>-0.55576700110205035</c:v>
                </c:pt>
                <c:pt idx="189">
                  <c:v>-0.60670197122986236</c:v>
                </c:pt>
                <c:pt idx="190">
                  <c:v>-0.53502741346601868</c:v>
                </c:pt>
                <c:pt idx="191">
                  <c:v>-0.4633528557021751</c:v>
                </c:pt>
                <c:pt idx="192">
                  <c:v>-0.39328665311787375</c:v>
                </c:pt>
                <c:pt idx="193">
                  <c:v>-0.3393040023289956</c:v>
                </c:pt>
                <c:pt idx="194">
                  <c:v>-0.31089646395869652</c:v>
                </c:pt>
                <c:pt idx="195">
                  <c:v>-0.38357992249735823</c:v>
                </c:pt>
                <c:pt idx="196">
                  <c:v>-0.45626288312623425</c:v>
                </c:pt>
                <c:pt idx="197">
                  <c:v>-0.52852160160355033</c:v>
                </c:pt>
                <c:pt idx="198">
                  <c:v>-0.60064459272483717</c:v>
                </c:pt>
                <c:pt idx="199">
                  <c:v>-0.67276751582507222</c:v>
                </c:pt>
                <c:pt idx="200">
                  <c:v>-0.73845817067916575</c:v>
                </c:pt>
                <c:pt idx="201">
                  <c:v>-0.79616831612595751</c:v>
                </c:pt>
                <c:pt idx="202">
                  <c:v>-0.83817739530388136</c:v>
                </c:pt>
                <c:pt idx="203">
                  <c:v>-0.78132036255345427</c:v>
                </c:pt>
                <c:pt idx="204">
                  <c:v>-0.77561650764864898</c:v>
                </c:pt>
                <c:pt idx="205">
                  <c:v>-0.83334835121534301</c:v>
                </c:pt>
                <c:pt idx="206">
                  <c:v>-0.89108019478203704</c:v>
                </c:pt>
                <c:pt idx="207">
                  <c:v>-0.92188960459931535</c:v>
                </c:pt>
                <c:pt idx="208">
                  <c:v>-0.898854146917762</c:v>
                </c:pt>
                <c:pt idx="209">
                  <c:v>-0.83580585941550167</c:v>
                </c:pt>
                <c:pt idx="210">
                  <c:v>-0.77275757191324135</c:v>
                </c:pt>
                <c:pt idx="211">
                  <c:v>-0.72982609137217924</c:v>
                </c:pt>
                <c:pt idx="212">
                  <c:v>-0.72712822475351346</c:v>
                </c:pt>
                <c:pt idx="213">
                  <c:v>-0.77403620768922177</c:v>
                </c:pt>
                <c:pt idx="214">
                  <c:v>-0.82094419062493018</c:v>
                </c:pt>
                <c:pt idx="215">
                  <c:v>-0.74798861788028947</c:v>
                </c:pt>
                <c:pt idx="216">
                  <c:v>-0.6751920577413939</c:v>
                </c:pt>
                <c:pt idx="217">
                  <c:v>-0.6025609172829911</c:v>
                </c:pt>
                <c:pt idx="218">
                  <c:v>-0.52993443648031624</c:v>
                </c:pt>
                <c:pt idx="219">
                  <c:v>-0.45780191620022492</c:v>
                </c:pt>
                <c:pt idx="220">
                  <c:v>-0.3856715661512089</c:v>
                </c:pt>
                <c:pt idx="221">
                  <c:v>-0.31387105118174397</c:v>
                </c:pt>
                <c:pt idx="222">
                  <c:v>-0.25347339084599096</c:v>
                </c:pt>
                <c:pt idx="223">
                  <c:v>-0.25202851428700285</c:v>
                </c:pt>
                <c:pt idx="224">
                  <c:v>-0.31022538994955834</c:v>
                </c:pt>
                <c:pt idx="225">
                  <c:v>-0.36842226561211383</c:v>
                </c:pt>
                <c:pt idx="226">
                  <c:v>-0.41138571155454728</c:v>
                </c:pt>
                <c:pt idx="227">
                  <c:v>-0.48346609309481942</c:v>
                </c:pt>
                <c:pt idx="228">
                  <c:v>-0.55554647463509155</c:v>
                </c:pt>
                <c:pt idx="229">
                  <c:v>-0.62750661501343541</c:v>
                </c:pt>
                <c:pt idx="230">
                  <c:v>-0.69826434377249591</c:v>
                </c:pt>
                <c:pt idx="231">
                  <c:v>-0.76717653785191531</c:v>
                </c:pt>
                <c:pt idx="232">
                  <c:v>-0.73652003995259119</c:v>
                </c:pt>
                <c:pt idx="233">
                  <c:v>-0.71274124086887858</c:v>
                </c:pt>
                <c:pt idx="234">
                  <c:v>-0.65764342616989713</c:v>
                </c:pt>
                <c:pt idx="235">
                  <c:v>-0.65323570626728589</c:v>
                </c:pt>
                <c:pt idx="236">
                  <c:v>-0.64882798636467465</c:v>
                </c:pt>
                <c:pt idx="237">
                  <c:v>-0.71759038352385518</c:v>
                </c:pt>
                <c:pt idx="238">
                  <c:v>-0.68943874616414713</c:v>
                </c:pt>
                <c:pt idx="239">
                  <c:v>-0.61859684701869067</c:v>
                </c:pt>
                <c:pt idx="240">
                  <c:v>-0.5477549478732342</c:v>
                </c:pt>
                <c:pt idx="241">
                  <c:v>-0.59756820725048077</c:v>
                </c:pt>
                <c:pt idx="242">
                  <c:v>-0.5979631459345558</c:v>
                </c:pt>
                <c:pt idx="243">
                  <c:v>-0.59835808461863094</c:v>
                </c:pt>
                <c:pt idx="244">
                  <c:v>-0.60363589007467089</c:v>
                </c:pt>
                <c:pt idx="245">
                  <c:v>-0.59428814632941762</c:v>
                </c:pt>
                <c:pt idx="246">
                  <c:v>-0.665930425964814</c:v>
                </c:pt>
                <c:pt idx="247">
                  <c:v>-0.73757270560021038</c:v>
                </c:pt>
                <c:pt idx="248">
                  <c:v>-0.80859515338625976</c:v>
                </c:pt>
                <c:pt idx="249">
                  <c:v>-0.76381137172901425</c:v>
                </c:pt>
                <c:pt idx="250">
                  <c:v>-0.71902759007176875</c:v>
                </c:pt>
                <c:pt idx="251">
                  <c:v>-0.77869428170741839</c:v>
                </c:pt>
                <c:pt idx="252">
                  <c:v>-0.83836097334306803</c:v>
                </c:pt>
                <c:pt idx="253">
                  <c:v>-0.83144200136956714</c:v>
                </c:pt>
                <c:pt idx="254">
                  <c:v>-0.76023769009849196</c:v>
                </c:pt>
                <c:pt idx="255">
                  <c:v>-0.68903337882741678</c:v>
                </c:pt>
                <c:pt idx="256">
                  <c:v>-0.75352080926988552</c:v>
                </c:pt>
                <c:pt idx="257">
                  <c:v>-0.81800823971235437</c:v>
                </c:pt>
                <c:pt idx="258">
                  <c:v>-0.84184016520532357</c:v>
                </c:pt>
                <c:pt idx="259">
                  <c:v>-0.90401967261296645</c:v>
                </c:pt>
                <c:pt idx="260">
                  <c:v>-0.89104733509299883</c:v>
                </c:pt>
                <c:pt idx="261">
                  <c:v>-0.89971308072108569</c:v>
                </c:pt>
                <c:pt idx="262">
                  <c:v>-0.83189365895456935</c:v>
                </c:pt>
                <c:pt idx="263">
                  <c:v>-0.7640742371880529</c:v>
                </c:pt>
                <c:pt idx="264">
                  <c:v>-0.70588152655179071</c:v>
                </c:pt>
                <c:pt idx="265">
                  <c:v>-0.77221636282148043</c:v>
                </c:pt>
                <c:pt idx="266">
                  <c:v>-0.83855119909117026</c:v>
                </c:pt>
                <c:pt idx="267">
                  <c:v>-0.8977282256611302</c:v>
                </c:pt>
                <c:pt idx="268">
                  <c:v>-0.88411227369980538</c:v>
                </c:pt>
                <c:pt idx="269">
                  <c:v>-0.88035923235234959</c:v>
                </c:pt>
                <c:pt idx="270">
                  <c:v>-0.82609276210212812</c:v>
                </c:pt>
                <c:pt idx="271">
                  <c:v>-0.75421765759489934</c:v>
                </c:pt>
                <c:pt idx="272">
                  <c:v>-0.68234255308767056</c:v>
                </c:pt>
                <c:pt idx="273">
                  <c:v>-0.61163106005724632</c:v>
                </c:pt>
                <c:pt idx="274">
                  <c:v>-0.54324678998043097</c:v>
                </c:pt>
                <c:pt idx="275">
                  <c:v>-0.533778826535939</c:v>
                </c:pt>
                <c:pt idx="276">
                  <c:v>-0.50554427863619777</c:v>
                </c:pt>
                <c:pt idx="277">
                  <c:v>-0.55878546938161744</c:v>
                </c:pt>
                <c:pt idx="278">
                  <c:v>-0.61202666012703721</c:v>
                </c:pt>
                <c:pt idx="279">
                  <c:v>-0.54046526284165475</c:v>
                </c:pt>
                <c:pt idx="280">
                  <c:v>-0.46890386555627228</c:v>
                </c:pt>
                <c:pt idx="281">
                  <c:v>-0.39840120371094145</c:v>
                </c:pt>
                <c:pt idx="282">
                  <c:v>-0.33848589626612724</c:v>
                </c:pt>
                <c:pt idx="283">
                  <c:v>-0.29526025850985466</c:v>
                </c:pt>
                <c:pt idx="284">
                  <c:v>-0.35374754710050682</c:v>
                </c:pt>
                <c:pt idx="285">
                  <c:v>-0.41223483569115899</c:v>
                </c:pt>
                <c:pt idx="286">
                  <c:v>-0.42320180046368294</c:v>
                </c:pt>
                <c:pt idx="287">
                  <c:v>-0.43416876523620684</c:v>
                </c:pt>
                <c:pt idx="288">
                  <c:v>-0.39006482979947132</c:v>
                </c:pt>
                <c:pt idx="289">
                  <c:v>-0.34596089436273575</c:v>
                </c:pt>
                <c:pt idx="290">
                  <c:v>-0.35435841024850878</c:v>
                </c:pt>
                <c:pt idx="291">
                  <c:v>-0.36275592613428176</c:v>
                </c:pt>
                <c:pt idx="292">
                  <c:v>-0.29165879070644296</c:v>
                </c:pt>
                <c:pt idx="293">
                  <c:v>-0.22056165527860411</c:v>
                </c:pt>
                <c:pt idx="294">
                  <c:v>-0.1508338015394057</c:v>
                </c:pt>
                <c:pt idx="295">
                  <c:v>-8.3844511177488104E-2</c:v>
                </c:pt>
                <c:pt idx="296">
                  <c:v>-8.6142441749169588E-2</c:v>
                </c:pt>
                <c:pt idx="297">
                  <c:v>-1.5271070344650764E-2</c:v>
                </c:pt>
                <c:pt idx="298">
                  <c:v>5.560030105986806E-2</c:v>
                </c:pt>
                <c:pt idx="299">
                  <c:v>4.7130351529335271E-2</c:v>
                </c:pt>
                <c:pt idx="300">
                  <c:v>-2.5082121611541469E-2</c:v>
                </c:pt>
                <c:pt idx="301">
                  <c:v>-9.7272683345786232E-2</c:v>
                </c:pt>
                <c:pt idx="302">
                  <c:v>-0.16946324508003099</c:v>
                </c:pt>
                <c:pt idx="303">
                  <c:v>-0.24163189540764377</c:v>
                </c:pt>
                <c:pt idx="304">
                  <c:v>-0.30985294560414534</c:v>
                </c:pt>
                <c:pt idx="305">
                  <c:v>-0.25815574531045254</c:v>
                </c:pt>
                <c:pt idx="306">
                  <c:v>-0.2229186602466745</c:v>
                </c:pt>
                <c:pt idx="307">
                  <c:v>-0.18768157518289647</c:v>
                </c:pt>
                <c:pt idx="308">
                  <c:v>-0.21503101725203932</c:v>
                </c:pt>
                <c:pt idx="309">
                  <c:v>-0.16546124346319216</c:v>
                </c:pt>
                <c:pt idx="310">
                  <c:v>-0.11589146967434499</c:v>
                </c:pt>
                <c:pt idx="311">
                  <c:v>-9.7750678240699343E-2</c:v>
                </c:pt>
                <c:pt idx="312">
                  <c:v>-9.7968859942698897E-2</c:v>
                </c:pt>
                <c:pt idx="313">
                  <c:v>-6.6675745064764688E-2</c:v>
                </c:pt>
                <c:pt idx="314">
                  <c:v>-3.5382630186830473E-2</c:v>
                </c:pt>
                <c:pt idx="315">
                  <c:v>-3.2300100473745472E-2</c:v>
                </c:pt>
                <c:pt idx="316">
                  <c:v>-6.0675611855142114E-2</c:v>
                </c:pt>
                <c:pt idx="317">
                  <c:v>-4.2489070129179657E-2</c:v>
                </c:pt>
                <c:pt idx="318">
                  <c:v>4.4977292774413258E-3</c:v>
                </c:pt>
                <c:pt idx="319">
                  <c:v>-3.2323020525018314E-2</c:v>
                </c:pt>
                <c:pt idx="320">
                  <c:v>-7.1865948799354845E-2</c:v>
                </c:pt>
                <c:pt idx="321">
                  <c:v>-0.11140887707369136</c:v>
                </c:pt>
                <c:pt idx="322">
                  <c:v>-6.3829626141524626E-2</c:v>
                </c:pt>
                <c:pt idx="323">
                  <c:v>-0.12211046548076658</c:v>
                </c:pt>
                <c:pt idx="324">
                  <c:v>-0.18039130482000854</c:v>
                </c:pt>
                <c:pt idx="325">
                  <c:v>-0.14040574114198137</c:v>
                </c:pt>
                <c:pt idx="326">
                  <c:v>-0.11723060117511783</c:v>
                </c:pt>
                <c:pt idx="327">
                  <c:v>-0.14737529325731102</c:v>
                </c:pt>
                <c:pt idx="328">
                  <c:v>-0.18497672272817908</c:v>
                </c:pt>
                <c:pt idx="329">
                  <c:v>-0.2305880651889558</c:v>
                </c:pt>
                <c:pt idx="330">
                  <c:v>-0.2761994076497325</c:v>
                </c:pt>
                <c:pt idx="331">
                  <c:v>-0.2538166585708041</c:v>
                </c:pt>
                <c:pt idx="332">
                  <c:v>-0.3073725363410611</c:v>
                </c:pt>
                <c:pt idx="333">
                  <c:v>-0.36092841411131804</c:v>
                </c:pt>
                <c:pt idx="334">
                  <c:v>-0.29165496875385311</c:v>
                </c:pt>
                <c:pt idx="335">
                  <c:v>-0.28126212213607787</c:v>
                </c:pt>
                <c:pt idx="336">
                  <c:v>-0.27086927551830264</c:v>
                </c:pt>
                <c:pt idx="337">
                  <c:v>-0.21449355892610439</c:v>
                </c:pt>
                <c:pt idx="338">
                  <c:v>-0.15811784233390613</c:v>
                </c:pt>
                <c:pt idx="339">
                  <c:v>-8.7783559864795954E-2</c:v>
                </c:pt>
                <c:pt idx="340">
                  <c:v>-4.4142959088578342E-2</c:v>
                </c:pt>
                <c:pt idx="341">
                  <c:v>-5.0235831236072296E-4</c:v>
                </c:pt>
                <c:pt idx="342">
                  <c:v>-5.427789250138669E-2</c:v>
                </c:pt>
                <c:pt idx="343">
                  <c:v>-0.10805342669041265</c:v>
                </c:pt>
                <c:pt idx="344">
                  <c:v>-0.10060650416197385</c:v>
                </c:pt>
                <c:pt idx="345">
                  <c:v>-0.13678398190062638</c:v>
                </c:pt>
                <c:pt idx="346">
                  <c:v>-0.11003024215379781</c:v>
                </c:pt>
                <c:pt idx="347">
                  <c:v>-8.3276502406969224E-2</c:v>
                </c:pt>
                <c:pt idx="348">
                  <c:v>-0.12618759789013645</c:v>
                </c:pt>
                <c:pt idx="349">
                  <c:v>-0.12670667493626203</c:v>
                </c:pt>
                <c:pt idx="350">
                  <c:v>-0.12712204212670808</c:v>
                </c:pt>
                <c:pt idx="351">
                  <c:v>-0.19685386416920586</c:v>
                </c:pt>
                <c:pt idx="352">
                  <c:v>-0.26658568621170364</c:v>
                </c:pt>
                <c:pt idx="353">
                  <c:v>-0.33048602804062593</c:v>
                </c:pt>
                <c:pt idx="354">
                  <c:v>-0.38282711929807667</c:v>
                </c:pt>
                <c:pt idx="355">
                  <c:v>-0.4122571291239433</c:v>
                </c:pt>
                <c:pt idx="356">
                  <c:v>-0.42458106085448949</c:v>
                </c:pt>
                <c:pt idx="357">
                  <c:v>-0.35636925536006991</c:v>
                </c:pt>
                <c:pt idx="358">
                  <c:v>-0.28815744986565028</c:v>
                </c:pt>
                <c:pt idx="359">
                  <c:v>-0.22457236322215254</c:v>
                </c:pt>
                <c:pt idx="360">
                  <c:v>-0.20567913505762861</c:v>
                </c:pt>
                <c:pt idx="361">
                  <c:v>-0.20050298377502759</c:v>
                </c:pt>
                <c:pt idx="362">
                  <c:v>-0.19028062538340662</c:v>
                </c:pt>
                <c:pt idx="363">
                  <c:v>-0.17308655980434029</c:v>
                </c:pt>
                <c:pt idx="364">
                  <c:v>-0.10210120020908027</c:v>
                </c:pt>
                <c:pt idx="365">
                  <c:v>-3.1115840613820247E-2</c:v>
                </c:pt>
                <c:pt idx="366">
                  <c:v>3.7899795356471068E-2</c:v>
                </c:pt>
                <c:pt idx="367">
                  <c:v>0.10297598407682496</c:v>
                </c:pt>
                <c:pt idx="368">
                  <c:v>0.16024033639663204</c:v>
                </c:pt>
                <c:pt idx="369">
                  <c:v>0.20201513211400163</c:v>
                </c:pt>
                <c:pt idx="370">
                  <c:v>0.21299360102738044</c:v>
                </c:pt>
                <c:pt idx="371">
                  <c:v>0.22271638877341846</c:v>
                </c:pt>
                <c:pt idx="372">
                  <c:v>0.1505821945475091</c:v>
                </c:pt>
                <c:pt idx="373">
                  <c:v>7.8448000321599723E-2</c:v>
                </c:pt>
                <c:pt idx="374">
                  <c:v>7.7044243155151119E-3</c:v>
                </c:pt>
                <c:pt idx="375">
                  <c:v>-6.0257915250920023E-2</c:v>
                </c:pt>
                <c:pt idx="376">
                  <c:v>-0.12273190067016086</c:v>
                </c:pt>
                <c:pt idx="377">
                  <c:v>-0.17437741525922246</c:v>
                </c:pt>
                <c:pt idx="378">
                  <c:v>-0.11095975687705679</c:v>
                </c:pt>
                <c:pt idx="379">
                  <c:v>-4.7542098494891126E-2</c:v>
                </c:pt>
                <c:pt idx="380">
                  <c:v>-1.8498516416475055E-2</c:v>
                </c:pt>
                <c:pt idx="381">
                  <c:v>-5.8203086945558175E-2</c:v>
                </c:pt>
                <c:pt idx="382">
                  <c:v>-1.7497127591898979E-2</c:v>
                </c:pt>
                <c:pt idx="383">
                  <c:v>2.3208831761760217E-2</c:v>
                </c:pt>
                <c:pt idx="384">
                  <c:v>2.5195890440376845E-2</c:v>
                </c:pt>
                <c:pt idx="385">
                  <c:v>-4.4997780816281086E-2</c:v>
                </c:pt>
                <c:pt idx="386">
                  <c:v>-0.11519145207293902</c:v>
                </c:pt>
                <c:pt idx="387">
                  <c:v>-0.18196993880133069</c:v>
                </c:pt>
                <c:pt idx="388">
                  <c:v>-0.2470641860846941</c:v>
                </c:pt>
                <c:pt idx="389">
                  <c:v>-0.31215843336805754</c:v>
                </c:pt>
                <c:pt idx="390">
                  <c:v>-0.34309228788556845</c:v>
                </c:pt>
                <c:pt idx="391">
                  <c:v>-0.30570535687137435</c:v>
                </c:pt>
                <c:pt idx="392">
                  <c:v>-0.37657663479815806</c:v>
                </c:pt>
                <c:pt idx="393">
                  <c:v>-0.44744791272494183</c:v>
                </c:pt>
                <c:pt idx="394">
                  <c:v>-0.51007934275228495</c:v>
                </c:pt>
                <c:pt idx="395">
                  <c:v>-0.56229713516988833</c:v>
                </c:pt>
                <c:pt idx="396">
                  <c:v>-0.5181986797882846</c:v>
                </c:pt>
                <c:pt idx="397">
                  <c:v>-0.45778684915793977</c:v>
                </c:pt>
                <c:pt idx="398">
                  <c:v>-0.39737501852759494</c:v>
                </c:pt>
                <c:pt idx="399">
                  <c:v>-0.36354874865384557</c:v>
                </c:pt>
                <c:pt idx="400">
                  <c:v>-0.2945004352905034</c:v>
                </c:pt>
                <c:pt idx="401">
                  <c:v>-0.2254521219271613</c:v>
                </c:pt>
                <c:pt idx="402">
                  <c:v>-0.16134818772911524</c:v>
                </c:pt>
                <c:pt idx="403">
                  <c:v>-0.10713301186166133</c:v>
                </c:pt>
                <c:pt idx="404">
                  <c:v>-7.2632278685656665E-2</c:v>
                </c:pt>
                <c:pt idx="405">
                  <c:v>-5.7230857731733475E-3</c:v>
                </c:pt>
                <c:pt idx="406">
                  <c:v>6.118610713930997E-2</c:v>
                </c:pt>
                <c:pt idx="407">
                  <c:v>7.54882311999725E-2</c:v>
                </c:pt>
                <c:pt idx="408">
                  <c:v>4.0164807112927498E-3</c:v>
                </c:pt>
                <c:pt idx="409">
                  <c:v>-6.7455269777387E-2</c:v>
                </c:pt>
                <c:pt idx="410">
                  <c:v>-0.13810086535166916</c:v>
                </c:pt>
                <c:pt idx="411">
                  <c:v>-0.20048491178197533</c:v>
                </c:pt>
                <c:pt idx="412">
                  <c:v>-0.24253164174839226</c:v>
                </c:pt>
                <c:pt idx="413">
                  <c:v>-0.26625678997575108</c:v>
                </c:pt>
                <c:pt idx="414">
                  <c:v>-0.24837978402436839</c:v>
                </c:pt>
                <c:pt idx="415">
                  <c:v>-0.28817819189700083</c:v>
                </c:pt>
                <c:pt idx="416">
                  <c:v>-0.2203670984975841</c:v>
                </c:pt>
                <c:pt idx="417">
                  <c:v>-0.15255600509816736</c:v>
                </c:pt>
                <c:pt idx="418">
                  <c:v>-9.3114512634555113E-2</c:v>
                </c:pt>
                <c:pt idx="419">
                  <c:v>-0.11736902952898796</c:v>
                </c:pt>
                <c:pt idx="420">
                  <c:v>-0.13627293356234685</c:v>
                </c:pt>
                <c:pt idx="421">
                  <c:v>-6.7709962277490751E-2</c:v>
                </c:pt>
                <c:pt idx="422">
                  <c:v>8.5300900736534277E-4</c:v>
                </c:pt>
                <c:pt idx="423">
                  <c:v>4.9563520461409091E-2</c:v>
                </c:pt>
                <c:pt idx="424">
                  <c:v>5.8569112253828153E-2</c:v>
                </c:pt>
                <c:pt idx="425">
                  <c:v>-1.1707852438348914E-2</c:v>
                </c:pt>
                <c:pt idx="426">
                  <c:v>4.2323698663756862E-2</c:v>
                </c:pt>
                <c:pt idx="427">
                  <c:v>9.6355249765862641E-2</c:v>
                </c:pt>
                <c:pt idx="428">
                  <c:v>0.10312499726625918</c:v>
                </c:pt>
                <c:pt idx="429">
                  <c:v>4.5485000831532833E-2</c:v>
                </c:pt>
                <c:pt idx="430">
                  <c:v>-1.2154995603193516E-2</c:v>
                </c:pt>
                <c:pt idx="431">
                  <c:v>-5.4232748626792157E-2</c:v>
                </c:pt>
                <c:pt idx="432">
                  <c:v>-6.518601482813538E-2</c:v>
                </c:pt>
                <c:pt idx="433">
                  <c:v>-3.6395560462394428E-3</c:v>
                </c:pt>
                <c:pt idx="434">
                  <c:v>5.8913092341820524E-2</c:v>
                </c:pt>
                <c:pt idx="435">
                  <c:v>7.9318021653596131E-3</c:v>
                </c:pt>
                <c:pt idx="436">
                  <c:v>-4.3049488011101297E-2</c:v>
                </c:pt>
                <c:pt idx="437">
                  <c:v>2.7155663808374843E-2</c:v>
                </c:pt>
                <c:pt idx="438">
                  <c:v>9.7360815627850983E-2</c:v>
                </c:pt>
                <c:pt idx="439">
                  <c:v>0.16541438751166751</c:v>
                </c:pt>
                <c:pt idx="440">
                  <c:v>0.11764571547533223</c:v>
                </c:pt>
                <c:pt idx="441">
                  <c:v>0.10639983368547491</c:v>
                </c:pt>
                <c:pt idx="442">
                  <c:v>0.15217825031453625</c:v>
                </c:pt>
                <c:pt idx="443">
                  <c:v>0.19795666694359759</c:v>
                </c:pt>
                <c:pt idx="444">
                  <c:v>0.15731015368726189</c:v>
                </c:pt>
                <c:pt idx="445">
                  <c:v>0.11666364043092621</c:v>
                </c:pt>
                <c:pt idx="446">
                  <c:v>0.13005455260299276</c:v>
                </c:pt>
                <c:pt idx="447">
                  <c:v>0.14344546477505932</c:v>
                </c:pt>
                <c:pt idx="448">
                  <c:v>0.15217944199653941</c:v>
                </c:pt>
                <c:pt idx="449">
                  <c:v>0.1081550382563861</c:v>
                </c:pt>
                <c:pt idx="450">
                  <c:v>8.2597244883740983E-2</c:v>
                </c:pt>
                <c:pt idx="451">
                  <c:v>5.1267583547241188E-2</c:v>
                </c:pt>
                <c:pt idx="452">
                  <c:v>1.9937922210741393E-2</c:v>
                </c:pt>
                <c:pt idx="453">
                  <c:v>6.0248938659259614E-2</c:v>
                </c:pt>
                <c:pt idx="454">
                  <c:v>-5.3465200728776661E-3</c:v>
                </c:pt>
                <c:pt idx="455">
                  <c:v>-7.0941978805014946E-2</c:v>
                </c:pt>
                <c:pt idx="456">
                  <c:v>-0.11726472049769185</c:v>
                </c:pt>
                <c:pt idx="457">
                  <c:v>-0.14791296175096449</c:v>
                </c:pt>
                <c:pt idx="458">
                  <c:v>-0.11495878170806788</c:v>
                </c:pt>
                <c:pt idx="459">
                  <c:v>-8.2004601665171262E-2</c:v>
                </c:pt>
                <c:pt idx="460">
                  <c:v>-3.1566606914226532E-2</c:v>
                </c:pt>
                <c:pt idx="461">
                  <c:v>1.630433022429759E-2</c:v>
                </c:pt>
                <c:pt idx="462">
                  <c:v>-2.0096434323580256E-2</c:v>
                </c:pt>
                <c:pt idx="463">
                  <c:v>2.7111338474125904E-2</c:v>
                </c:pt>
                <c:pt idx="464">
                  <c:v>7.4319111271832064E-2</c:v>
                </c:pt>
                <c:pt idx="465">
                  <c:v>8.8056546253268031E-2</c:v>
                </c:pt>
                <c:pt idx="466">
                  <c:v>3.4853305602163612E-2</c:v>
                </c:pt>
                <c:pt idx="467">
                  <c:v>3.2479986845194091E-2</c:v>
                </c:pt>
                <c:pt idx="468">
                  <c:v>8.7561521235056131E-2</c:v>
                </c:pt>
                <c:pt idx="469">
                  <c:v>0.14264305562491816</c:v>
                </c:pt>
                <c:pt idx="470">
                  <c:v>0.14625302556926992</c:v>
                </c:pt>
                <c:pt idx="471">
                  <c:v>0.12453936926497586</c:v>
                </c:pt>
                <c:pt idx="472">
                  <c:v>0.1028257129606818</c:v>
                </c:pt>
                <c:pt idx="473">
                  <c:v>4.3564551855701329E-2</c:v>
                </c:pt>
                <c:pt idx="474">
                  <c:v>-1.5696609249279143E-2</c:v>
                </c:pt>
                <c:pt idx="475">
                  <c:v>-8.5994579655242182E-2</c:v>
                </c:pt>
                <c:pt idx="476">
                  <c:v>-0.15629255006120521</c:v>
                </c:pt>
                <c:pt idx="477">
                  <c:v>-0.22123492615334356</c:v>
                </c:pt>
                <c:pt idx="478">
                  <c:v>-0.20431146097879668</c:v>
                </c:pt>
                <c:pt idx="479">
                  <c:v>-0.14546013359027168</c:v>
                </c:pt>
                <c:pt idx="480">
                  <c:v>-8.6608806201746685E-2</c:v>
                </c:pt>
              </c:numCache>
            </c:numRef>
          </c:val>
          <c:smooth val="0"/>
          <c:extLst>
            <c:ext xmlns:c16="http://schemas.microsoft.com/office/drawing/2014/chart" uri="{C3380CC4-5D6E-409C-BE32-E72D297353CC}">
              <c16:uniqueId val="{00000000-B78B-4ACF-9396-CD86B1D23F5B}"/>
            </c:ext>
          </c:extLst>
        </c:ser>
        <c:dLbls>
          <c:showLegendKey val="0"/>
          <c:showVal val="0"/>
          <c:showCatName val="0"/>
          <c:showSerName val="0"/>
          <c:showPercent val="0"/>
          <c:showBubbleSize val="0"/>
        </c:dLbls>
        <c:marker val="1"/>
        <c:smooth val="0"/>
        <c:axId val="1151871128"/>
        <c:axId val="1151868248"/>
      </c:lineChart>
      <c:catAx>
        <c:axId val="1151871128"/>
        <c:scaling>
          <c:orientation val="minMax"/>
          <c:min val="7"/>
        </c:scaling>
        <c:delete val="0"/>
        <c:axPos val="b"/>
        <c:numFmt formatCode="[$-960429]yyyy/mm/dd;@" sourceLinked="0"/>
        <c:majorTickMark val="none"/>
        <c:minorTickMark val="none"/>
        <c:tickLblPos val="low"/>
        <c:spPr>
          <a:noFill/>
          <a:ln w="0" cap="flat" cmpd="sng" algn="ctr">
            <a:solidFill>
              <a:srgbClr val="082857"/>
            </a:solidFill>
            <a:round/>
          </a:ln>
          <a:effectLst/>
        </c:spPr>
        <c:txPr>
          <a:bodyPr rot="-4200000" spcFirstLastPara="1" vertOverflow="ellipsis" wrap="square" anchor="ctr" anchorCtr="1"/>
          <a:lstStyle/>
          <a:p>
            <a:pPr>
              <a:defRPr sz="4000" b="0" i="0" u="none" strike="noStrike" kern="1200" baseline="0">
                <a:solidFill>
                  <a:srgbClr val="082857"/>
                </a:solidFill>
                <a:latin typeface="IRANSans(FaNum) Light" panose="020B0506030804020204" pitchFamily="34" charset="-78"/>
                <a:ea typeface="+mn-ea"/>
                <a:cs typeface="IRANSans(FaNum) Light" panose="020B0506030804020204" pitchFamily="34" charset="-78"/>
              </a:defRPr>
            </a:pPr>
            <a:endParaRPr lang="en-US"/>
          </a:p>
        </c:txPr>
        <c:crossAx val="1151868248"/>
        <c:crosses val="autoZero"/>
        <c:auto val="0"/>
        <c:lblAlgn val="ctr"/>
        <c:lblOffset val="100"/>
        <c:noMultiLvlLbl val="1"/>
      </c:catAx>
      <c:valAx>
        <c:axId val="1151868248"/>
        <c:scaling>
          <c:orientation val="minMax"/>
          <c:max val="2"/>
          <c:min val="-2"/>
        </c:scaling>
        <c:delete val="0"/>
        <c:axPos val="l"/>
        <c:majorGridlines>
          <c:spPr>
            <a:ln w="9525" cap="flat" cmpd="sng" algn="ctr">
              <a:solidFill>
                <a:schemeClr val="bg1">
                  <a:lumMod val="85000"/>
                </a:schemeClr>
              </a:solidFill>
              <a:round/>
            </a:ln>
            <a:effectLst/>
          </c:spPr>
        </c:majorGridlines>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4000" b="0" i="0" u="none" strike="noStrike" kern="1200" baseline="0">
                <a:solidFill>
                  <a:srgbClr val="082857"/>
                </a:solidFill>
                <a:latin typeface="IRANSans(FaNum) Light" panose="020B0506030804020204" pitchFamily="34" charset="-78"/>
                <a:ea typeface="+mn-ea"/>
                <a:cs typeface="IRANSans(FaNum) Light" panose="020B0506030804020204" pitchFamily="34" charset="-78"/>
              </a:defRPr>
            </a:pPr>
            <a:endParaRPr lang="en-US"/>
          </a:p>
        </c:txPr>
        <c:crossAx val="1151871128"/>
        <c:crosses val="autoZero"/>
        <c:crossBetween val="between"/>
      </c:valAx>
      <c:valAx>
        <c:axId val="754240320"/>
        <c:scaling>
          <c:orientation val="minMax"/>
          <c:max val="40"/>
          <c:min val="-40"/>
        </c:scaling>
        <c:delete val="0"/>
        <c:axPos val="r"/>
        <c:title>
          <c:tx>
            <c:rich>
              <a:bodyPr rot="-5400000" spcFirstLastPara="1" vertOverflow="ellipsis" vert="horz" wrap="square" anchor="ctr" anchorCtr="1"/>
              <a:lstStyle/>
              <a:p>
                <a:pPr>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r>
                  <a:rPr lang="fa-IR" sz="3600"/>
                  <a:t>میلیارد تومان</a:t>
                </a:r>
                <a:endParaRPr lang="en-US" sz="3600"/>
              </a:p>
            </c:rich>
          </c:tx>
          <c:layout>
            <c:manualLayout>
              <c:xMode val="edge"/>
              <c:yMode val="edge"/>
              <c:x val="0"/>
              <c:y val="0.34936487923182813"/>
            </c:manualLayout>
          </c:layout>
          <c:overlay val="0"/>
          <c:spPr>
            <a:noFill/>
            <a:ln>
              <a:noFill/>
            </a:ln>
            <a:effectLst/>
          </c:spPr>
          <c:txPr>
            <a:bodyPr rot="-5400000" spcFirstLastPara="1" vertOverflow="ellipsis" vert="horz" wrap="square" anchor="ctr" anchorCtr="1"/>
            <a:lstStyle/>
            <a:p>
              <a:pPr>
                <a:defRPr sz="36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4000" b="0" i="0" u="none" strike="noStrike" kern="1200" baseline="0">
                <a:solidFill>
                  <a:srgbClr val="082857"/>
                </a:solidFill>
                <a:latin typeface="IRANSans(FaNum) Light" panose="020B0506030804020204" pitchFamily="34" charset="-78"/>
                <a:ea typeface="+mn-ea"/>
                <a:cs typeface="IRANSans(FaNum) Light" panose="020B0506030804020204" pitchFamily="34" charset="-78"/>
              </a:defRPr>
            </a:pPr>
            <a:endParaRPr lang="en-US"/>
          </a:p>
        </c:txPr>
        <c:crossAx val="754240680"/>
        <c:crosses val="max"/>
        <c:crossBetween val="between"/>
      </c:valAx>
      <c:dateAx>
        <c:axId val="754240680"/>
        <c:scaling>
          <c:orientation val="minMax"/>
        </c:scaling>
        <c:delete val="1"/>
        <c:axPos val="b"/>
        <c:numFmt formatCode="[$-960429]d\ mmmm\ yyyy;@" sourceLinked="1"/>
        <c:majorTickMark val="out"/>
        <c:minorTickMark val="none"/>
        <c:tickLblPos val="nextTo"/>
        <c:crossAx val="754240320"/>
        <c:crosses val="autoZero"/>
        <c:auto val="1"/>
        <c:lblOffset val="100"/>
        <c:baseTimeUnit val="months"/>
      </c:dateAx>
      <c:spPr>
        <a:noFill/>
        <a:ln>
          <a:noFill/>
        </a:ln>
        <a:effectLst/>
      </c:spPr>
    </c:plotArea>
    <c:legend>
      <c:legendPos val="b"/>
      <c:legendEntry>
        <c:idx val="3"/>
        <c:delete val="1"/>
      </c:legendEntry>
      <c:layout>
        <c:manualLayout>
          <c:xMode val="edge"/>
          <c:yMode val="edge"/>
          <c:x val="0"/>
          <c:y val="0.93560769687986201"/>
          <c:w val="1"/>
          <c:h val="6.4392322983436598E-2"/>
        </c:manualLayout>
      </c:layout>
      <c:overlay val="0"/>
      <c:spPr>
        <a:noFill/>
        <a:ln>
          <a:noFill/>
        </a:ln>
        <a:effectLst/>
      </c:spPr>
      <c:txPr>
        <a:bodyPr rot="0" spcFirstLastPara="1" vertOverflow="ellipsis" vert="horz" wrap="square" anchor="ctr" anchorCtr="1"/>
        <a:lstStyle/>
        <a:p>
          <a:pPr>
            <a:defRPr sz="4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rtl="1">
        <a:defRPr sz="4000">
          <a:solidFill>
            <a:srgbClr val="082857"/>
          </a:solidFill>
          <a:latin typeface="IRANSans(FaNum) Bold" panose="020B0506030804020204" pitchFamily="34" charset="-78"/>
          <a:cs typeface="IRANSans(FaNum) Bold" panose="020B0506030804020204" pitchFamily="34" charset="-78"/>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[000-Ctrl.xlsm]22-Underlier-Call-OP!Pivot_Call_UC_OP</c:name>
    <c:fmtId val="-1"/>
  </c:pivotSource>
  <c:chart>
    <c:title>
      <c:tx>
        <c:rich>
          <a:bodyPr rot="0" spcFirstLastPara="1" vertOverflow="ellipsis" vert="horz" wrap="square" anchor="ctr" anchorCtr="1"/>
          <a:lstStyle/>
          <a:p>
            <a:pPr>
              <a:defRPr sz="648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r>
              <a:rPr lang="fa-IR" dirty="0"/>
              <a:t>ارزش موقعیت‌های باز</a:t>
            </a:r>
          </a:p>
        </c:rich>
      </c:tx>
      <c:layout>
        <c:manualLayout>
          <c:xMode val="edge"/>
          <c:yMode val="edge"/>
          <c:x val="0.25421225667104114"/>
          <c:y val="0"/>
        </c:manualLayout>
      </c:layout>
      <c:overlay val="0"/>
      <c:spPr>
        <a:noFill/>
        <a:ln>
          <a:noFill/>
        </a:ln>
        <a:effectLst/>
      </c:spPr>
      <c:txPr>
        <a:bodyPr rot="0" spcFirstLastPara="1" vertOverflow="ellipsis" vert="horz" wrap="square" anchor="ctr" anchorCtr="1"/>
        <a:lstStyle/>
        <a:p>
          <a:pPr>
            <a:defRPr sz="648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autoTitleDeleted val="0"/>
    <c:view3D>
      <c:rotX val="0"/>
      <c:rotY val="0"/>
      <c:rAngAx val="0"/>
      <c:perspective val="0"/>
    </c:view3D>
    <c:floor>
      <c:thickness val="0"/>
      <c:spPr>
        <a:noFill/>
        <a:ln>
          <a:noFill/>
        </a:ln>
        <a:effectLst/>
        <a:sp3d/>
      </c:spPr>
    </c:floor>
    <c:sideWall>
      <c:thickness val="0"/>
      <c:spPr>
        <a:noFill/>
        <a:ln w="25400">
          <a:noFill/>
        </a:ln>
        <a:effectLst/>
        <a:scene3d>
          <a:camera prst="orthographicFront"/>
          <a:lightRig rig="threePt" dir="t"/>
        </a:scene3d>
        <a:sp3d prstMaterial="legacyWireframe"/>
      </c:spPr>
    </c:sideWall>
    <c:backWall>
      <c:thickness val="0"/>
      <c:spPr>
        <a:noFill/>
        <a:ln w="25400">
          <a:noFill/>
        </a:ln>
        <a:effectLst/>
        <a:scene3d>
          <a:camera prst="orthographicFront"/>
          <a:lightRig rig="threePt" dir="t"/>
        </a:scene3d>
        <a:sp3d prstMaterial="legacyWireframe"/>
      </c:spPr>
    </c:backWall>
    <c:plotArea>
      <c:layout>
        <c:manualLayout>
          <c:layoutTarget val="inner"/>
          <c:xMode val="edge"/>
          <c:yMode val="edge"/>
          <c:x val="0.18178094925634294"/>
          <c:y val="2.3467932921085663E-2"/>
          <c:w val="0.72012877296587918"/>
          <c:h val="0.97653206707891416"/>
        </c:manualLayout>
      </c:layout>
      <c:bar3DChart>
        <c:barDir val="bar"/>
        <c:grouping val="clustered"/>
        <c:varyColors val="0"/>
        <c:ser>
          <c:idx val="1"/>
          <c:order val="0"/>
          <c:tx>
            <c:strRef>
              <c:f>'22-Underlier-Call-OP'!$C$3</c:f>
              <c:strCache>
                <c:ptCount val="1"/>
                <c:pt idx="0">
                  <c:v>Total</c:v>
                </c:pt>
              </c:strCache>
            </c:strRef>
          </c:tx>
          <c:spPr>
            <a:solidFill>
              <a:srgbClr val="06C2FF"/>
            </a:solidFill>
            <a:ln w="76200">
              <a:noFill/>
            </a:ln>
            <a:effectLst>
              <a:outerShdw sx="1000" sy="1000" algn="ctr" rotWithShape="0">
                <a:srgbClr val="000000"/>
              </a:outerShdw>
            </a:effectLst>
            <a:scene3d>
              <a:camera prst="orthographicFront"/>
              <a:lightRig rig="threePt" dir="t"/>
            </a:scene3d>
            <a:sp3d prstMaterial="flat">
              <a:bevelT w="381000" h="381000"/>
              <a:bevelB w="381000" h="381000"/>
            </a:sp3d>
          </c:spPr>
          <c:invertIfNegative val="0"/>
          <c:dLbls>
            <c:spPr>
              <a:noFill/>
              <a:ln>
                <a:noFill/>
              </a:ln>
              <a:effectLst/>
            </c:spPr>
            <c:txPr>
              <a:bodyPr rot="0" spcFirstLastPara="1" vertOverflow="ellipsis" vert="horz" wrap="square" lIns="38100" tIns="19050" rIns="38100" bIns="19050" anchor="ctr" anchorCtr="1">
                <a:spAutoFit/>
              </a:bodyPr>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'22-Underlier-Call-OP'!$B$4:$B$13</c:f>
              <c:strCache>
                <c:ptCount val="10"/>
                <c:pt idx="0">
                  <c:v>اهرم</c:v>
                </c:pt>
                <c:pt idx="1">
                  <c:v>خساپا</c:v>
                </c:pt>
                <c:pt idx="2">
                  <c:v>شستا</c:v>
                </c:pt>
                <c:pt idx="3">
                  <c:v>خودرو</c:v>
                </c:pt>
                <c:pt idx="4">
                  <c:v>خپارس</c:v>
                </c:pt>
                <c:pt idx="5">
                  <c:v>شتاب</c:v>
                </c:pt>
                <c:pt idx="6">
                  <c:v>موج</c:v>
                </c:pt>
                <c:pt idx="7">
                  <c:v>خاور</c:v>
                </c:pt>
                <c:pt idx="8">
                  <c:v>فصبا</c:v>
                </c:pt>
                <c:pt idx="9">
                  <c:v>وبملت</c:v>
                </c:pt>
              </c:strCache>
            </c:strRef>
          </c:cat>
          <c:val>
            <c:numRef>
              <c:f>'22-Underlier-Call-OP'!$C$4:$C$13</c:f>
              <c:numCache>
                <c:formatCode>#,##0</c:formatCode>
                <c:ptCount val="10"/>
                <c:pt idx="0">
                  <c:v>3400.9096</c:v>
                </c:pt>
                <c:pt idx="1">
                  <c:v>1841.8667150000001</c:v>
                </c:pt>
                <c:pt idx="2">
                  <c:v>1233.0421200000001</c:v>
                </c:pt>
                <c:pt idx="3">
                  <c:v>1071.253475</c:v>
                </c:pt>
                <c:pt idx="4">
                  <c:v>289.90878500000002</c:v>
                </c:pt>
                <c:pt idx="5">
                  <c:v>189.36660000000001</c:v>
                </c:pt>
                <c:pt idx="6">
                  <c:v>125.37075</c:v>
                </c:pt>
                <c:pt idx="7">
                  <c:v>116.65521200000001</c:v>
                </c:pt>
                <c:pt idx="8">
                  <c:v>110.93136</c:v>
                </c:pt>
                <c:pt idx="9">
                  <c:v>104.8158643557</c:v>
                </c:pt>
              </c:numCache>
            </c:numRef>
          </c:val>
          <c:extLst>
            <c:ext xmlns:c16="http://schemas.microsoft.com/office/drawing/2014/chart" uri="{C3380CC4-5D6E-409C-BE32-E72D297353CC}">
              <c16:uniqueId val="{00000000-3C08-4697-AD3D-62091626A71F}"/>
            </c:ext>
          </c:extLst>
        </c:ser>
        <c:dLbls>
          <c:showLegendKey val="0"/>
          <c:showVal val="0"/>
          <c:showCatName val="0"/>
          <c:showSerName val="0"/>
          <c:showPercent val="0"/>
          <c:showBubbleSize val="0"/>
        </c:dLbls>
        <c:gapWidth val="180"/>
        <c:gapDepth val="0"/>
        <c:shape val="box"/>
        <c:axId val="869114703"/>
        <c:axId val="869115119"/>
        <c:axId val="0"/>
      </c:bar3DChart>
      <c:catAx>
        <c:axId val="869114703"/>
        <c:scaling>
          <c:orientation val="maxMin"/>
        </c:scaling>
        <c:delete val="0"/>
        <c:axPos val="l"/>
        <c:title>
          <c:tx>
            <c:rich>
              <a:bodyPr rot="-5400000" spcFirstLastPara="1" vertOverflow="ellipsis" vert="horz" wrap="square" anchor="ctr" anchorCtr="1"/>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r>
                  <a:rPr lang="fa-IR" dirty="0"/>
                  <a:t>میلیارد</a:t>
                </a:r>
                <a:r>
                  <a:rPr lang="fa-IR" baseline="0" dirty="0"/>
                  <a:t> تومان</a:t>
                </a:r>
                <a:endParaRPr lang="en-US" dirty="0"/>
              </a:p>
            </c:rich>
          </c:tx>
          <c:layout>
            <c:manualLayout>
              <c:xMode val="edge"/>
              <c:yMode val="edge"/>
              <c:x val="0.92402340332458444"/>
              <c:y val="0.45309606319739498"/>
            </c:manualLayout>
          </c:layout>
          <c:overlay val="0"/>
          <c:spPr>
            <a:noFill/>
            <a:ln>
              <a:noFill/>
            </a:ln>
            <a:effectLst/>
          </c:spPr>
          <c:txPr>
            <a:bodyPr rot="-5400000" spcFirstLastPara="1" vertOverflow="ellipsis" vert="horz" wrap="square" anchor="ctr" anchorCtr="1"/>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50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869115119"/>
        <c:crosses val="autoZero"/>
        <c:auto val="1"/>
        <c:lblAlgn val="ctr"/>
        <c:lblOffset val="100"/>
        <c:noMultiLvlLbl val="0"/>
      </c:catAx>
      <c:valAx>
        <c:axId val="869115119"/>
        <c:scaling>
          <c:orientation val="minMax"/>
        </c:scaling>
        <c:delete val="0"/>
        <c:axPos val="t"/>
        <c:numFmt formatCode="#,##0" sourceLinked="0"/>
        <c:majorTickMark val="out"/>
        <c:minorTickMark val="none"/>
        <c:tickLblPos val="none"/>
        <c:spPr>
          <a:noFill/>
          <a:ln>
            <a:noFill/>
          </a:ln>
          <a:effectLst/>
        </c:spPr>
        <c:txPr>
          <a:bodyPr rot="-60000000" spcFirstLastPara="1" vertOverflow="ellipsis" vert="horz" wrap="square" anchor="ctr" anchorCtr="1"/>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869114703"/>
        <c:crosses val="autoZero"/>
        <c:crossBetween val="between"/>
      </c:valAx>
      <c:spPr>
        <a:noFill/>
        <a:ln>
          <a:noFill/>
        </a:ln>
        <a:effectLst/>
      </c:spPr>
    </c:plotArea>
    <c:plotVisOnly val="1"/>
    <c:dispBlanksAs val="gap"/>
    <c:showDLblsOverMax val="0"/>
    <c:extLst/>
  </c:chart>
  <c:spPr>
    <a:noFill/>
    <a:ln>
      <a:noFill/>
    </a:ln>
    <a:effectLst/>
  </c:spPr>
  <c:txPr>
    <a:bodyPr/>
    <a:lstStyle/>
    <a:p>
      <a:pPr>
        <a:defRPr sz="5400">
          <a:solidFill>
            <a:srgbClr val="082857"/>
          </a:solidFill>
          <a:latin typeface="IRANSans(FaNum) Bold" panose="020B0506030804020204" pitchFamily="34" charset="-78"/>
          <a:cs typeface="IRANSans(FaNum) Bold" panose="020B0506030804020204" pitchFamily="34" charset="-78"/>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[000-Ctrl.xlsm]22-Underlier-Call-OP!Pivot_Call_UC_OP_Most</c:name>
    <c:fmtId val="-1"/>
  </c:pivotSource>
  <c:chart>
    <c:title>
      <c:tx>
        <c:rich>
          <a:bodyPr rot="0" spcFirstLastPara="1" vertOverflow="ellipsis" vert="horz" wrap="square" anchor="ctr" anchorCtr="1"/>
          <a:lstStyle/>
          <a:p>
            <a:pPr algn="ctr" rtl="1">
              <a:defRPr lang="fa-IR" sz="480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r>
              <a:rPr lang="fa-IR" sz="4800" b="0" i="0" u="none" strike="noStrike" kern="1200" spc="0" baseline="0" dirty="0">
                <a:solidFill>
                  <a:srgbClr val="082857"/>
                </a:solidFill>
                <a:latin typeface="IRANSans(FaNum) Bold" panose="020B0506030804020204" pitchFamily="34" charset="-78"/>
                <a:ea typeface="+mn-ea"/>
                <a:cs typeface="IRANSans(FaNum) Bold" panose="020B0506030804020204" pitchFamily="34" charset="-78"/>
              </a:rPr>
              <a:t>بیشترین موقعیت‌های باز شده در روز جاری</a:t>
            </a:r>
          </a:p>
        </c:rich>
      </c:tx>
      <c:overlay val="0"/>
      <c:spPr>
        <a:noFill/>
        <a:ln>
          <a:noFill/>
        </a:ln>
        <a:effectLst/>
      </c:spPr>
      <c:txPr>
        <a:bodyPr rot="0" spcFirstLastPara="1" vertOverflow="ellipsis" vert="horz" wrap="square" anchor="ctr" anchorCtr="1"/>
        <a:lstStyle/>
        <a:p>
          <a:pPr algn="ctr" rtl="1">
            <a:defRPr lang="fa-IR" sz="480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autoTitleDeleted val="0"/>
    <c:view3D>
      <c:rotX val="0"/>
      <c:rotY val="0"/>
      <c:rAngAx val="0"/>
      <c:perspective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1024008772964681"/>
          <c:y val="6.631694582904922E-2"/>
          <c:w val="0.66736402731790967"/>
          <c:h val="0.92355129855817919"/>
        </c:manualLayout>
      </c:layout>
      <c:bar3DChart>
        <c:barDir val="bar"/>
        <c:grouping val="clustered"/>
        <c:varyColors val="0"/>
        <c:ser>
          <c:idx val="0"/>
          <c:order val="0"/>
          <c:tx>
            <c:strRef>
              <c:f>'22-Underlier-Call-OP'!$F$3</c:f>
              <c:strCache>
                <c:ptCount val="1"/>
                <c:pt idx="0">
                  <c:v>Total</c:v>
                </c:pt>
              </c:strCache>
            </c:strRef>
          </c:tx>
          <c:spPr>
            <a:solidFill>
              <a:srgbClr val="00B050"/>
            </a:solidFill>
            <a:ln>
              <a:noFill/>
            </a:ln>
            <a:effectLst/>
            <a:scene3d>
              <a:camera prst="orthographicFront"/>
              <a:lightRig rig="threePt" dir="t"/>
            </a:scene3d>
            <a:sp3d prstMaterial="flat">
              <a:bevelT w="381000" h="381000"/>
              <a:bevelB w="381000" h="381000"/>
            </a:sp3d>
          </c:spPr>
          <c:invertIfNegative val="0"/>
          <c:dLbls>
            <c:spPr>
              <a:noFill/>
              <a:ln>
                <a:noFill/>
              </a:ln>
              <a:effectLst/>
            </c:spPr>
            <c:txPr>
              <a:bodyPr rot="0" spcFirstLastPara="1" vertOverflow="ellipsis" vert="horz" wrap="square" lIns="38100" tIns="19050" rIns="38100" bIns="19050" anchor="ctr" anchorCtr="1">
                <a:spAutoFit/>
              </a:bodyPr>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'22-Underlier-Call-OP'!$E$4:$E$8</c:f>
              <c:strCache>
                <c:ptCount val="5"/>
                <c:pt idx="0">
                  <c:v>شستا</c:v>
                </c:pt>
                <c:pt idx="1">
                  <c:v>خودرو</c:v>
                </c:pt>
                <c:pt idx="2">
                  <c:v>اهرم</c:v>
                </c:pt>
                <c:pt idx="3">
                  <c:v>موج</c:v>
                </c:pt>
                <c:pt idx="4">
                  <c:v>شتاب</c:v>
                </c:pt>
              </c:strCache>
            </c:strRef>
          </c:cat>
          <c:val>
            <c:numRef>
              <c:f>'22-Underlier-Call-OP'!$F$4:$F$8</c:f>
              <c:numCache>
                <c:formatCode>#,##0</c:formatCode>
                <c:ptCount val="5"/>
                <c:pt idx="0">
                  <c:v>105147.41</c:v>
                </c:pt>
                <c:pt idx="1">
                  <c:v>92327.63</c:v>
                </c:pt>
                <c:pt idx="2">
                  <c:v>36381.1</c:v>
                </c:pt>
                <c:pt idx="3">
                  <c:v>16244.3</c:v>
                </c:pt>
                <c:pt idx="4">
                  <c:v>10796.1</c:v>
                </c:pt>
              </c:numCache>
            </c:numRef>
          </c:val>
          <c:extLst>
            <c:ext xmlns:c16="http://schemas.microsoft.com/office/drawing/2014/chart" uri="{C3380CC4-5D6E-409C-BE32-E72D297353CC}">
              <c16:uniqueId val="{00000000-2CC4-402B-BEDD-AB9CF59E94D3}"/>
            </c:ext>
          </c:extLst>
        </c:ser>
        <c:dLbls>
          <c:showLegendKey val="0"/>
          <c:showVal val="0"/>
          <c:showCatName val="0"/>
          <c:showSerName val="0"/>
          <c:showPercent val="0"/>
          <c:showBubbleSize val="0"/>
        </c:dLbls>
        <c:gapWidth val="182"/>
        <c:shape val="box"/>
        <c:axId val="571525720"/>
        <c:axId val="571922280"/>
        <c:axId val="0"/>
      </c:bar3DChart>
      <c:catAx>
        <c:axId val="571525720"/>
        <c:scaling>
          <c:orientation val="maxMin"/>
        </c:scaling>
        <c:delete val="0"/>
        <c:axPos val="l"/>
        <c:title>
          <c:tx>
            <c:rich>
              <a:bodyPr rot="-5400000" spcFirstLastPara="1" vertOverflow="ellipsis" vert="horz" wrap="square" anchor="ctr" anchorCtr="1"/>
              <a:lstStyle/>
              <a:p>
                <a:pPr>
                  <a:defRPr sz="5400" b="0" i="0" u="none" strike="noStrike" kern="1200" baseline="0">
                    <a:solidFill>
                      <a:schemeClr val="tx1">
                        <a:lumMod val="65000"/>
                        <a:lumOff val="35000"/>
                      </a:schemeClr>
                    </a:solidFill>
                    <a:latin typeface="IRANSans(FaNum) Bold" panose="020B0506030804020204" pitchFamily="34" charset="-78"/>
                    <a:ea typeface="+mn-ea"/>
                    <a:cs typeface="IRANSans(FaNum) Bold" panose="020B0506030804020204" pitchFamily="34" charset="-78"/>
                  </a:defRPr>
                </a:pPr>
                <a:r>
                  <a:rPr lang="fa-IR" sz="5400" b="0" i="0" kern="1200" baseline="0" dirty="0">
                    <a:solidFill>
                      <a:srgbClr val="082857"/>
                    </a:solidFill>
                    <a:effectLst/>
                    <a:latin typeface="IRANSans(FaNum) Bold" panose="020B0506030804020204" pitchFamily="34" charset="-78"/>
                    <a:cs typeface="IRANSans(FaNum) Bold" panose="020B0506030804020204" pitchFamily="34" charset="-78"/>
                  </a:rPr>
                  <a:t>میلیون تومان</a:t>
                </a:r>
                <a:endParaRPr lang="en-US" dirty="0">
                  <a:effectLst/>
                </a:endParaRPr>
              </a:p>
            </c:rich>
          </c:tx>
          <c:layout>
            <c:manualLayout>
              <c:xMode val="edge"/>
              <c:yMode val="edge"/>
              <c:x val="0.92402341371071006"/>
              <c:y val="0.37722281253619455"/>
            </c:manualLayout>
          </c:layout>
          <c:overlay val="0"/>
          <c:spPr>
            <a:noFill/>
            <a:ln>
              <a:noFill/>
            </a:ln>
            <a:effectLst/>
          </c:spPr>
          <c:txPr>
            <a:bodyPr rot="-5400000" spcFirstLastPara="1" vertOverflow="ellipsis" vert="horz" wrap="square" anchor="ctr" anchorCtr="1"/>
            <a:lstStyle/>
            <a:p>
              <a:pPr>
                <a:defRPr sz="5400" b="0" i="0" u="none" strike="noStrike" kern="1200" baseline="0">
                  <a:solidFill>
                    <a:schemeClr val="tx1">
                      <a:lumMod val="65000"/>
                      <a:lumOff val="35000"/>
                    </a:schemeClr>
                  </a:solidFill>
                  <a:latin typeface="IRANSans(FaNum) Bold" panose="020B0506030804020204" pitchFamily="34" charset="-78"/>
                  <a:ea typeface="+mn-ea"/>
                  <a:cs typeface="IRANSans(FaNum) Bold" panose="020B0506030804020204" pitchFamily="34" charset="-78"/>
                </a:defRPr>
              </a:pPr>
              <a:endParaRPr lang="en-US"/>
            </a:p>
          </c:txPr>
        </c:title>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nSpc>
                <a:spcPct val="75000"/>
              </a:lnSpc>
              <a:defRPr sz="50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571922280"/>
        <c:crosses val="autoZero"/>
        <c:auto val="1"/>
        <c:lblAlgn val="ctr"/>
        <c:lblOffset val="100"/>
        <c:noMultiLvlLbl val="0"/>
      </c:catAx>
      <c:valAx>
        <c:axId val="571922280"/>
        <c:scaling>
          <c:orientation val="minMax"/>
        </c:scaling>
        <c:delete val="0"/>
        <c:axPos val="t"/>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6000" b="0" i="0" u="none" strike="noStrike" kern="1200" baseline="0">
                <a:solidFill>
                  <a:schemeClr val="tx1">
                    <a:lumMod val="65000"/>
                    <a:lumOff val="35000"/>
                  </a:schemeClr>
                </a:solidFill>
                <a:latin typeface="IRANSans(FaNum) Bold" panose="020B0506030804020204" pitchFamily="34" charset="-78"/>
                <a:ea typeface="+mn-ea"/>
                <a:cs typeface="IRANSans(FaNum) Bold" panose="020B0506030804020204" pitchFamily="34" charset="-78"/>
              </a:defRPr>
            </a:pPr>
            <a:endParaRPr lang="en-US"/>
          </a:p>
        </c:txPr>
        <c:crossAx val="571525720"/>
        <c:crosses val="autoZero"/>
        <c:crossBetween val="between"/>
      </c:valAx>
      <c:spPr>
        <a:noFill/>
        <a:ln>
          <a:noFill/>
        </a:ln>
        <a:effectLst/>
      </c:spPr>
    </c:plotArea>
    <c:plotVisOnly val="1"/>
    <c:dispBlanksAs val="gap"/>
    <c:showDLblsOverMax val="0"/>
    <c:extLst/>
  </c:chart>
  <c:spPr>
    <a:noFill/>
    <a:ln>
      <a:noFill/>
    </a:ln>
    <a:effectLst/>
  </c:spPr>
  <c:txPr>
    <a:bodyPr/>
    <a:lstStyle/>
    <a:p>
      <a:pPr>
        <a:defRPr sz="6000">
          <a:latin typeface="IRANSans(FaNum) Bold" panose="020B0506030804020204" pitchFamily="34" charset="-78"/>
          <a:cs typeface="IRANSans(FaNum) Bold" panose="020B0506030804020204" pitchFamily="34" charset="-78"/>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[000-Ctrl.xlsm]22-Underlier-Call-OP!Pivot_Call_UC_OP_Least</c:name>
    <c:fmtId val="-1"/>
  </c:pivotSource>
  <c:chart>
    <c:title>
      <c:tx>
        <c:rich>
          <a:bodyPr rot="0" spcFirstLastPara="1" vertOverflow="ellipsis" vert="horz" wrap="square" anchor="ctr" anchorCtr="1"/>
          <a:lstStyle/>
          <a:p>
            <a:pPr>
              <a:defRPr sz="5100" b="0" i="0" u="none" strike="noStrike" kern="1200" spc="0" baseline="0">
                <a:solidFill>
                  <a:schemeClr val="tx1">
                    <a:lumMod val="65000"/>
                    <a:lumOff val="35000"/>
                  </a:schemeClr>
                </a:solidFill>
                <a:latin typeface="IRANSans(FaNum) Bold" panose="020B0506030804020204" pitchFamily="34" charset="-78"/>
                <a:ea typeface="+mn-ea"/>
                <a:cs typeface="IRANSans(FaNum) Bold" panose="020B0506030804020204" pitchFamily="34" charset="-78"/>
              </a:defRPr>
            </a:pPr>
            <a:r>
              <a:rPr lang="fa-IR" sz="5100" dirty="0">
                <a:solidFill>
                  <a:srgbClr val="082857"/>
                </a:solidFill>
              </a:rPr>
              <a:t>بیشترین موقعیت‌های بسته شده در روز جاری</a:t>
            </a:r>
          </a:p>
        </c:rich>
      </c:tx>
      <c:overlay val="0"/>
      <c:spPr>
        <a:noFill/>
        <a:ln>
          <a:noFill/>
        </a:ln>
        <a:effectLst/>
      </c:spPr>
      <c:txPr>
        <a:bodyPr rot="0" spcFirstLastPara="1" vertOverflow="ellipsis" vert="horz" wrap="square" anchor="ctr" anchorCtr="1"/>
        <a:lstStyle/>
        <a:p>
          <a:pPr>
            <a:defRPr sz="5100" b="0" i="0" u="none" strike="noStrike" kern="1200" spc="0" baseline="0">
              <a:solidFill>
                <a:schemeClr val="tx1">
                  <a:lumMod val="65000"/>
                  <a:lumOff val="35000"/>
                </a:schemeClr>
              </a:solidFill>
              <a:latin typeface="IRANSans(FaNum) Bold" panose="020B0506030804020204" pitchFamily="34" charset="-78"/>
              <a:ea typeface="+mn-ea"/>
              <a:cs typeface="IRANSans(FaNum) Bold" panose="020B0506030804020204" pitchFamily="34" charset="-78"/>
            </a:defRPr>
          </a:pPr>
          <a:endParaRPr lang="en-US"/>
        </a:p>
      </c:txPr>
    </c:title>
    <c:autoTitleDeleted val="0"/>
    <c:view3D>
      <c:rotX val="0"/>
      <c:rotY val="0"/>
      <c:rAngAx val="0"/>
      <c:perspective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1024008772964681"/>
          <c:y val="6.631694582904922E-2"/>
          <c:w val="0.66736402731790967"/>
          <c:h val="0.92355129855817919"/>
        </c:manualLayout>
      </c:layout>
      <c:bar3DChart>
        <c:barDir val="bar"/>
        <c:grouping val="clustered"/>
        <c:varyColors val="0"/>
        <c:ser>
          <c:idx val="0"/>
          <c:order val="0"/>
          <c:tx>
            <c:strRef>
              <c:f>'22-Underlier-Call-OP'!$I$3</c:f>
              <c:strCache>
                <c:ptCount val="1"/>
                <c:pt idx="0">
                  <c:v>Total</c:v>
                </c:pt>
              </c:strCache>
            </c:strRef>
          </c:tx>
          <c:spPr>
            <a:solidFill>
              <a:srgbClr val="C00000"/>
            </a:solidFill>
            <a:ln>
              <a:noFill/>
            </a:ln>
            <a:effectLst/>
            <a:scene3d>
              <a:camera prst="orthographicFront"/>
              <a:lightRig rig="threePt" dir="t"/>
            </a:scene3d>
            <a:sp3d prstMaterial="flat">
              <a:bevelT w="381000" h="381000"/>
              <a:bevelB w="381000" h="381000"/>
            </a:sp3d>
          </c:spPr>
          <c:invertIfNegative val="0"/>
          <c:dLbls>
            <c:dLbl>
              <c:idx val="3"/>
              <c:numFmt formatCode="#,##0.00_);[Red]\(#,##0.00\)" sourceLinked="0"/>
              <c:spPr>
                <a:noFill/>
                <a:ln>
                  <a:noFill/>
                </a:ln>
                <a:effectLst/>
              </c:spPr>
              <c:txPr>
                <a:bodyPr rot="0" spcFirstLastPara="1" vertOverflow="ellipsis" vert="horz" wrap="square" lIns="38100" tIns="19050" rIns="38100" bIns="19050" anchor="ctr" anchorCtr="1">
                  <a:spAutoFit/>
                </a:bodyPr>
                <a:lstStyle/>
                <a:p>
                  <a:pPr>
                    <a:defRPr sz="54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extLst>
                <c:ext xmlns:c16="http://schemas.microsoft.com/office/drawing/2014/chart" uri="{C3380CC4-5D6E-409C-BE32-E72D297353CC}">
                  <c16:uniqueId val="{00000000-4E39-480F-B09B-81CD545F83DB}"/>
                </c:ext>
              </c:extLst>
            </c:dLbl>
            <c:numFmt formatCode="#,##0_);[Red]\(#,##0\)" sourceLinked="0"/>
            <c:spPr>
              <a:noFill/>
              <a:ln>
                <a:noFill/>
              </a:ln>
              <a:effectLst/>
            </c:spPr>
            <c:txPr>
              <a:bodyPr rot="0" spcFirstLastPara="1" vertOverflow="ellipsis" vert="horz" wrap="square" lIns="38100" tIns="19050" rIns="38100" bIns="19050" anchor="ctr" anchorCtr="1">
                <a:spAutoFit/>
              </a:bodyPr>
              <a:lstStyle/>
              <a:p>
                <a:pPr>
                  <a:defRPr sz="5400" b="0" i="0" u="none" strike="noStrike" kern="1200" baseline="0">
                    <a:solidFill>
                      <a:srgbClr val="FF0000"/>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'22-Underlier-Call-OP'!$H$4:$H$6</c:f>
              <c:strCache>
                <c:ptCount val="3"/>
                <c:pt idx="0">
                  <c:v>خساپا</c:v>
                </c:pt>
                <c:pt idx="1">
                  <c:v>ذوب</c:v>
                </c:pt>
                <c:pt idx="2">
                  <c:v>دارا یکم</c:v>
                </c:pt>
              </c:strCache>
            </c:strRef>
          </c:cat>
          <c:val>
            <c:numRef>
              <c:f>'22-Underlier-Call-OP'!$I$4:$I$6</c:f>
              <c:numCache>
                <c:formatCode>#,##0</c:formatCode>
                <c:ptCount val="3"/>
                <c:pt idx="0">
                  <c:v>372406.46500000003</c:v>
                </c:pt>
                <c:pt idx="1">
                  <c:v>1217.54</c:v>
                </c:pt>
                <c:pt idx="2">
                  <c:v>970.48</c:v>
                </c:pt>
              </c:numCache>
            </c:numRef>
          </c:val>
          <c:extLst>
            <c:ext xmlns:c16="http://schemas.microsoft.com/office/drawing/2014/chart" uri="{C3380CC4-5D6E-409C-BE32-E72D297353CC}">
              <c16:uniqueId val="{00000000-2CC4-402B-BEDD-AB9CF59E94D3}"/>
            </c:ext>
          </c:extLst>
        </c:ser>
        <c:dLbls>
          <c:showLegendKey val="0"/>
          <c:showVal val="0"/>
          <c:showCatName val="0"/>
          <c:showSerName val="0"/>
          <c:showPercent val="0"/>
          <c:showBubbleSize val="0"/>
        </c:dLbls>
        <c:gapWidth val="182"/>
        <c:shape val="box"/>
        <c:axId val="571525720"/>
        <c:axId val="571922280"/>
        <c:axId val="0"/>
      </c:bar3DChart>
      <c:catAx>
        <c:axId val="571525720"/>
        <c:scaling>
          <c:orientation val="maxMin"/>
        </c:scaling>
        <c:delete val="0"/>
        <c:axPos val="l"/>
        <c:title>
          <c:tx>
            <c:rich>
              <a:bodyPr rot="-5400000" spcFirstLastPara="1" vertOverflow="ellipsis" vert="horz" wrap="square" anchor="ctr" anchorCtr="1"/>
              <a:lstStyle/>
              <a:p>
                <a:pPr>
                  <a:defRPr sz="5400" b="0" i="0" u="none" strike="noStrike" kern="1200" baseline="0">
                    <a:solidFill>
                      <a:schemeClr val="tx1">
                        <a:lumMod val="65000"/>
                        <a:lumOff val="35000"/>
                      </a:schemeClr>
                    </a:solidFill>
                    <a:latin typeface="IRANSans(FaNum) Bold" panose="020B0506030804020204" pitchFamily="34" charset="-78"/>
                    <a:ea typeface="+mn-ea"/>
                    <a:cs typeface="IRANSans(FaNum) Bold" panose="020B0506030804020204" pitchFamily="34" charset="-78"/>
                  </a:defRPr>
                </a:pPr>
                <a:r>
                  <a:rPr lang="fa-IR" dirty="0">
                    <a:solidFill>
                      <a:srgbClr val="082857"/>
                    </a:solidFill>
                  </a:rPr>
                  <a:t>میلیون تومان</a:t>
                </a:r>
              </a:p>
            </c:rich>
          </c:tx>
          <c:layout>
            <c:manualLayout>
              <c:xMode val="edge"/>
              <c:yMode val="edge"/>
              <c:x val="0.92402341371071006"/>
              <c:y val="0.37722281253619455"/>
            </c:manualLayout>
          </c:layout>
          <c:overlay val="0"/>
          <c:spPr>
            <a:noFill/>
            <a:ln>
              <a:noFill/>
            </a:ln>
            <a:effectLst/>
          </c:spPr>
          <c:txPr>
            <a:bodyPr rot="-5400000" spcFirstLastPara="1" vertOverflow="ellipsis" vert="horz" wrap="square" anchor="ctr" anchorCtr="1"/>
            <a:lstStyle/>
            <a:p>
              <a:pPr>
                <a:defRPr sz="5400" b="0" i="0" u="none" strike="noStrike" kern="1200" baseline="0">
                  <a:solidFill>
                    <a:schemeClr val="tx1">
                      <a:lumMod val="65000"/>
                      <a:lumOff val="35000"/>
                    </a:schemeClr>
                  </a:solidFill>
                  <a:latin typeface="IRANSans(FaNum) Bold" panose="020B0506030804020204" pitchFamily="34" charset="-78"/>
                  <a:ea typeface="+mn-ea"/>
                  <a:cs typeface="IRANSans(FaNum) Bold" panose="020B0506030804020204" pitchFamily="34" charset="-78"/>
                </a:defRPr>
              </a:pPr>
              <a:endParaRPr lang="en-US"/>
            </a:p>
          </c:txPr>
        </c:title>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nSpc>
                <a:spcPct val="75000"/>
              </a:lnSpc>
              <a:defRPr sz="50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571922280"/>
        <c:crosses val="autoZero"/>
        <c:auto val="1"/>
        <c:lblAlgn val="ctr"/>
        <c:lblOffset val="100"/>
        <c:noMultiLvlLbl val="0"/>
      </c:catAx>
      <c:valAx>
        <c:axId val="571922280"/>
        <c:scaling>
          <c:orientation val="minMax"/>
        </c:scaling>
        <c:delete val="0"/>
        <c:axPos val="t"/>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6000" b="0" i="0" u="none" strike="noStrike" kern="1200" baseline="0">
                <a:solidFill>
                  <a:schemeClr val="tx1">
                    <a:lumMod val="65000"/>
                    <a:lumOff val="35000"/>
                  </a:schemeClr>
                </a:solidFill>
                <a:latin typeface="IRANSans(FaNum) Bold" panose="020B0506030804020204" pitchFamily="34" charset="-78"/>
                <a:ea typeface="+mn-ea"/>
                <a:cs typeface="IRANSans(FaNum) Bold" panose="020B0506030804020204" pitchFamily="34" charset="-78"/>
              </a:defRPr>
            </a:pPr>
            <a:endParaRPr lang="en-US"/>
          </a:p>
        </c:txPr>
        <c:crossAx val="571525720"/>
        <c:crosses val="autoZero"/>
        <c:crossBetween val="between"/>
      </c:valAx>
      <c:spPr>
        <a:noFill/>
        <a:ln>
          <a:noFill/>
        </a:ln>
        <a:effectLst/>
      </c:spPr>
    </c:plotArea>
    <c:plotVisOnly val="1"/>
    <c:dispBlanksAs val="gap"/>
    <c:showDLblsOverMax val="0"/>
    <c:extLst/>
  </c:chart>
  <c:spPr>
    <a:noFill/>
    <a:ln>
      <a:noFill/>
    </a:ln>
    <a:effectLst/>
  </c:spPr>
  <c:txPr>
    <a:bodyPr/>
    <a:lstStyle/>
    <a:p>
      <a:pPr>
        <a:defRPr sz="6000">
          <a:latin typeface="IRANSans(FaNum) Bold" panose="020B0506030804020204" pitchFamily="34" charset="-78"/>
          <a:cs typeface="IRANSans(FaNum) Bold" panose="020B0506030804020204" pitchFamily="34" charset="-78"/>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[000-Ctrl.xlsm]22-Underlier-Put-OP!Pivot_Put_UC_OP</c:name>
    <c:fmtId val="-1"/>
  </c:pivotSource>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648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r>
              <a:rPr lang="fa-IR" sz="6480" b="0" i="0" baseline="0" dirty="0">
                <a:effectLst/>
              </a:rPr>
              <a:t>ارزش موقعیت‌های باز</a:t>
            </a:r>
            <a:endParaRPr lang="en-US" sz="6480" dirty="0">
              <a:effectLst/>
            </a:endParaRPr>
          </a:p>
        </c:rich>
      </c:tx>
      <c:layout>
        <c:manualLayout>
          <c:xMode val="edge"/>
          <c:yMode val="edge"/>
          <c:x val="0.25421225667104114"/>
          <c:y val="0"/>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648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autoTitleDeleted val="0"/>
    <c:view3D>
      <c:rotX val="0"/>
      <c:rotY val="0"/>
      <c:rAngAx val="0"/>
      <c:perspective val="0"/>
    </c:view3D>
    <c:floor>
      <c:thickness val="0"/>
      <c:spPr>
        <a:noFill/>
        <a:ln>
          <a:noFill/>
        </a:ln>
        <a:effectLst/>
        <a:sp3d/>
      </c:spPr>
    </c:floor>
    <c:sideWall>
      <c:thickness val="0"/>
      <c:spPr>
        <a:noFill/>
        <a:ln w="25400">
          <a:noFill/>
        </a:ln>
        <a:effectLst/>
        <a:scene3d>
          <a:camera prst="orthographicFront"/>
          <a:lightRig rig="threePt" dir="t"/>
        </a:scene3d>
        <a:sp3d prstMaterial="legacyWireframe"/>
      </c:spPr>
    </c:sideWall>
    <c:backWall>
      <c:thickness val="0"/>
      <c:spPr>
        <a:noFill/>
        <a:ln w="25400">
          <a:noFill/>
        </a:ln>
        <a:effectLst/>
        <a:scene3d>
          <a:camera prst="orthographicFront"/>
          <a:lightRig rig="threePt" dir="t"/>
        </a:scene3d>
        <a:sp3d prstMaterial="legacyWireframe"/>
      </c:spPr>
    </c:backWall>
    <c:plotArea>
      <c:layout>
        <c:manualLayout>
          <c:layoutTarget val="inner"/>
          <c:xMode val="edge"/>
          <c:yMode val="edge"/>
          <c:x val="0.18178094925634294"/>
          <c:y val="2.3467932921085663E-2"/>
          <c:w val="0.72012877296587918"/>
          <c:h val="0.97653206707891416"/>
        </c:manualLayout>
      </c:layout>
      <c:bar3DChart>
        <c:barDir val="bar"/>
        <c:grouping val="clustered"/>
        <c:varyColors val="0"/>
        <c:ser>
          <c:idx val="1"/>
          <c:order val="0"/>
          <c:tx>
            <c:strRef>
              <c:f>'22-Underlier-Put-OP'!$C$3</c:f>
              <c:strCache>
                <c:ptCount val="1"/>
                <c:pt idx="0">
                  <c:v>Total</c:v>
                </c:pt>
              </c:strCache>
            </c:strRef>
          </c:tx>
          <c:spPr>
            <a:solidFill>
              <a:srgbClr val="06C2FF"/>
            </a:solidFill>
            <a:ln w="76200">
              <a:noFill/>
            </a:ln>
            <a:effectLst>
              <a:outerShdw sx="1000" sy="1000" algn="ctr" rotWithShape="0">
                <a:srgbClr val="000000"/>
              </a:outerShdw>
            </a:effectLst>
            <a:scene3d>
              <a:camera prst="orthographicFront"/>
              <a:lightRig rig="threePt" dir="t"/>
            </a:scene3d>
            <a:sp3d prstMaterial="flat">
              <a:bevelT w="381000" h="381000"/>
              <a:bevelB w="381000" h="381000"/>
            </a:sp3d>
          </c:spPr>
          <c:invertIfNegative val="0"/>
          <c:dLbls>
            <c:dLbl>
              <c:idx val="7"/>
              <c:numFmt formatCode="#,##0.00" sourceLinked="0"/>
              <c:spPr>
                <a:noFill/>
                <a:ln>
                  <a:noFill/>
                </a:ln>
                <a:effectLst/>
              </c:spPr>
              <c:txPr>
                <a:bodyPr rot="0" spcFirstLastPara="1" vertOverflow="ellipsis" vert="horz" wrap="square" lIns="38100" tIns="19050" rIns="38100" bIns="19050" anchor="ctr" anchorCtr="1">
                  <a:spAutoFit/>
                </a:bodyPr>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extLst>
                <c:ext xmlns:c16="http://schemas.microsoft.com/office/drawing/2014/chart" uri="{C3380CC4-5D6E-409C-BE32-E72D297353CC}">
                  <c16:uniqueId val="{00000000-B4FF-4308-A932-DCB6A287CA32}"/>
                </c:ext>
              </c:extLst>
            </c:dLbl>
            <c:dLbl>
              <c:idx val="8"/>
              <c:numFmt formatCode="#,##0.00" sourceLinked="0"/>
              <c:spPr>
                <a:noFill/>
                <a:ln>
                  <a:noFill/>
                </a:ln>
                <a:effectLst/>
              </c:spPr>
              <c:txPr>
                <a:bodyPr rot="0" spcFirstLastPara="1" vertOverflow="ellipsis" vert="horz" wrap="square" lIns="38100" tIns="19050" rIns="38100" bIns="19050" anchor="ctr" anchorCtr="1">
                  <a:spAutoFit/>
                </a:bodyPr>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extLst>
                <c:ext xmlns:c16="http://schemas.microsoft.com/office/drawing/2014/chart" uri="{C3380CC4-5D6E-409C-BE32-E72D297353CC}">
                  <c16:uniqueId val="{00000001-B4FF-4308-A932-DCB6A287CA32}"/>
                </c:ext>
              </c:extLst>
            </c:dLbl>
            <c:dLbl>
              <c:idx val="9"/>
              <c:numFmt formatCode="#,##0.00" sourceLinked="0"/>
              <c:spPr>
                <a:noFill/>
                <a:ln>
                  <a:noFill/>
                </a:ln>
                <a:effectLst/>
              </c:spPr>
              <c:txPr>
                <a:bodyPr rot="0" spcFirstLastPara="1" vertOverflow="ellipsis" vert="horz" wrap="square" lIns="38100" tIns="19050" rIns="38100" bIns="19050" anchor="ctr" anchorCtr="1">
                  <a:spAutoFit/>
                </a:bodyPr>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extLst>
                <c:ext xmlns:c16="http://schemas.microsoft.com/office/drawing/2014/chart" uri="{C3380CC4-5D6E-409C-BE32-E72D297353CC}">
                  <c16:uniqueId val="{00000002-B4FF-4308-A932-DCB6A287CA32}"/>
                </c:ext>
              </c:extLst>
            </c:dLbl>
            <c:spPr>
              <a:noFill/>
              <a:ln>
                <a:noFill/>
              </a:ln>
              <a:effectLst/>
            </c:spPr>
            <c:txPr>
              <a:bodyPr rot="0" spcFirstLastPara="1" vertOverflow="ellipsis" vert="horz" wrap="square" lIns="38100" tIns="19050" rIns="38100" bIns="19050" anchor="ctr" anchorCtr="1">
                <a:spAutoFit/>
              </a:bodyPr>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'22-Underlier-Put-OP'!$B$4:$B$13</c:f>
              <c:strCache>
                <c:ptCount val="10"/>
                <c:pt idx="0">
                  <c:v>اهرم</c:v>
                </c:pt>
                <c:pt idx="1">
                  <c:v>خساپا</c:v>
                </c:pt>
                <c:pt idx="2">
                  <c:v>خودرو</c:v>
                </c:pt>
                <c:pt idx="3">
                  <c:v>شستا</c:v>
                </c:pt>
                <c:pt idx="4">
                  <c:v>حآفرین</c:v>
                </c:pt>
                <c:pt idx="5">
                  <c:v>موج</c:v>
                </c:pt>
                <c:pt idx="6">
                  <c:v>حریل</c:v>
                </c:pt>
                <c:pt idx="7">
                  <c:v>فملی</c:v>
                </c:pt>
                <c:pt idx="8">
                  <c:v>تپسی</c:v>
                </c:pt>
                <c:pt idx="9">
                  <c:v>خپارس</c:v>
                </c:pt>
              </c:strCache>
            </c:strRef>
          </c:cat>
          <c:val>
            <c:numRef>
              <c:f>'22-Underlier-Put-OP'!$C$4:$C$13</c:f>
              <c:numCache>
                <c:formatCode>#,##0</c:formatCode>
                <c:ptCount val="10"/>
                <c:pt idx="0">
                  <c:v>854.90009999999995</c:v>
                </c:pt>
                <c:pt idx="1">
                  <c:v>323.28483999999997</c:v>
                </c:pt>
                <c:pt idx="2">
                  <c:v>278.79750999999999</c:v>
                </c:pt>
                <c:pt idx="3">
                  <c:v>44.041890000000002</c:v>
                </c:pt>
                <c:pt idx="4">
                  <c:v>39.626219091499998</c:v>
                </c:pt>
                <c:pt idx="5">
                  <c:v>34.511099999999999</c:v>
                </c:pt>
                <c:pt idx="6">
                  <c:v>18.732996799999999</c:v>
                </c:pt>
                <c:pt idx="7">
                  <c:v>9.4946844200000005</c:v>
                </c:pt>
                <c:pt idx="8">
                  <c:v>2.5929369000000002</c:v>
                </c:pt>
                <c:pt idx="9">
                  <c:v>2.3132299999999999</c:v>
                </c:pt>
              </c:numCache>
            </c:numRef>
          </c:val>
          <c:extLst>
            <c:ext xmlns:c16="http://schemas.microsoft.com/office/drawing/2014/chart" uri="{C3380CC4-5D6E-409C-BE32-E72D297353CC}">
              <c16:uniqueId val="{00000000-3C08-4697-AD3D-62091626A71F}"/>
            </c:ext>
          </c:extLst>
        </c:ser>
        <c:dLbls>
          <c:showLegendKey val="0"/>
          <c:showVal val="0"/>
          <c:showCatName val="0"/>
          <c:showSerName val="0"/>
          <c:showPercent val="0"/>
          <c:showBubbleSize val="0"/>
        </c:dLbls>
        <c:gapWidth val="180"/>
        <c:gapDepth val="0"/>
        <c:shape val="box"/>
        <c:axId val="869114703"/>
        <c:axId val="869115119"/>
        <c:axId val="0"/>
      </c:bar3DChart>
      <c:catAx>
        <c:axId val="869114703"/>
        <c:scaling>
          <c:orientation val="maxMin"/>
        </c:scaling>
        <c:delete val="0"/>
        <c:axPos val="l"/>
        <c:title>
          <c:tx>
            <c:rich>
              <a:bodyPr rot="-5400000" spcFirstLastPara="1" vertOverflow="ellipsis" vert="horz" wrap="square" anchor="ctr" anchorCtr="1"/>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r>
                  <a:rPr lang="fa-IR" dirty="0">
                    <a:solidFill>
                      <a:srgbClr val="082857"/>
                    </a:solidFill>
                  </a:rPr>
                  <a:t>میلیارد تومان</a:t>
                </a:r>
                <a:endParaRPr lang="en-US" dirty="0">
                  <a:solidFill>
                    <a:srgbClr val="082857"/>
                  </a:solidFill>
                </a:endParaRPr>
              </a:p>
            </c:rich>
          </c:tx>
          <c:layout>
            <c:manualLayout>
              <c:xMode val="edge"/>
              <c:yMode val="edge"/>
              <c:x val="0.92402340332458444"/>
              <c:y val="0.45309606319739498"/>
            </c:manualLayout>
          </c:layout>
          <c:overlay val="0"/>
          <c:spPr>
            <a:noFill/>
            <a:ln>
              <a:noFill/>
            </a:ln>
            <a:effectLst/>
          </c:spPr>
          <c:txPr>
            <a:bodyPr rot="-5400000" spcFirstLastPara="1" vertOverflow="ellipsis" vert="horz" wrap="square" anchor="ctr" anchorCtr="1"/>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50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869115119"/>
        <c:crosses val="autoZero"/>
        <c:auto val="1"/>
        <c:lblAlgn val="ctr"/>
        <c:lblOffset val="100"/>
        <c:noMultiLvlLbl val="0"/>
      </c:catAx>
      <c:valAx>
        <c:axId val="869115119"/>
        <c:scaling>
          <c:orientation val="minMax"/>
        </c:scaling>
        <c:delete val="0"/>
        <c:axPos val="t"/>
        <c:numFmt formatCode="#,##0" sourceLinked="0"/>
        <c:majorTickMark val="out"/>
        <c:minorTickMark val="none"/>
        <c:tickLblPos val="none"/>
        <c:spPr>
          <a:noFill/>
          <a:ln>
            <a:noFill/>
          </a:ln>
          <a:effectLst/>
        </c:spPr>
        <c:txPr>
          <a:bodyPr rot="-60000000" spcFirstLastPara="1" vertOverflow="ellipsis" vert="horz" wrap="square" anchor="ctr" anchorCtr="1"/>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869114703"/>
        <c:crosses val="autoZero"/>
        <c:crossBetween val="between"/>
      </c:valAx>
      <c:spPr>
        <a:noFill/>
        <a:ln>
          <a:noFill/>
        </a:ln>
        <a:effectLst/>
      </c:spPr>
    </c:plotArea>
    <c:plotVisOnly val="1"/>
    <c:dispBlanksAs val="gap"/>
    <c:showDLblsOverMax val="0"/>
    <c:extLst/>
  </c:chart>
  <c:spPr>
    <a:noFill/>
    <a:ln>
      <a:noFill/>
    </a:ln>
    <a:effectLst/>
  </c:spPr>
  <c:txPr>
    <a:bodyPr/>
    <a:lstStyle/>
    <a:p>
      <a:pPr>
        <a:defRPr sz="5400">
          <a:solidFill>
            <a:srgbClr val="082857"/>
          </a:solidFill>
          <a:latin typeface="IRANSans(FaNum) Bold" panose="020B0506030804020204" pitchFamily="34" charset="-78"/>
          <a:cs typeface="IRANSans(FaNum) Bold" panose="020B0506030804020204" pitchFamily="34" charset="-78"/>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[000-Ctrl.xlsm]22-Underlier-Put-OP!Pivot_Put_UC_OP_Most</c:name>
    <c:fmtId val="-1"/>
  </c:pivotSource>
  <c:chart>
    <c:title>
      <c:tx>
        <c:rich>
          <a:bodyPr rot="0" spcFirstLastPara="1" vertOverflow="ellipsis" vert="horz" wrap="square" anchor="ctr" anchorCtr="1"/>
          <a:lstStyle/>
          <a:p>
            <a:pPr>
              <a:defRPr sz="540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r>
              <a:rPr lang="fa-IR" sz="5400"/>
              <a:t>بیشترین موقعیت‌های باز شده در روز جاری</a:t>
            </a:r>
          </a:p>
        </c:rich>
      </c:tx>
      <c:layout>
        <c:manualLayout>
          <c:xMode val="edge"/>
          <c:yMode val="edge"/>
          <c:x val="0.17050710749280726"/>
          <c:y val="0"/>
        </c:manualLayout>
      </c:layout>
      <c:overlay val="0"/>
      <c:spPr>
        <a:noFill/>
        <a:ln>
          <a:noFill/>
        </a:ln>
        <a:effectLst/>
      </c:spPr>
      <c:txPr>
        <a:bodyPr rot="0" spcFirstLastPara="1" vertOverflow="ellipsis" vert="horz" wrap="square" anchor="ctr" anchorCtr="1"/>
        <a:lstStyle/>
        <a:p>
          <a:pPr>
            <a:defRPr sz="5400" b="0"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title>
    <c:autoTitleDeleted val="0"/>
    <c:view3D>
      <c:rotX val="0"/>
      <c:rotY val="0"/>
      <c:rAngAx val="0"/>
      <c:perspective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1024008772964681"/>
          <c:y val="6.631694582904922E-2"/>
          <c:w val="0.66736402731790967"/>
          <c:h val="0.92355129855817919"/>
        </c:manualLayout>
      </c:layout>
      <c:bar3DChart>
        <c:barDir val="bar"/>
        <c:grouping val="clustered"/>
        <c:varyColors val="0"/>
        <c:ser>
          <c:idx val="0"/>
          <c:order val="0"/>
          <c:tx>
            <c:strRef>
              <c:f>'22-Underlier-Put-OP'!$F$3</c:f>
              <c:strCache>
                <c:ptCount val="1"/>
                <c:pt idx="0">
                  <c:v>Total</c:v>
                </c:pt>
              </c:strCache>
            </c:strRef>
          </c:tx>
          <c:spPr>
            <a:solidFill>
              <a:srgbClr val="00B050"/>
            </a:solidFill>
            <a:ln>
              <a:noFill/>
            </a:ln>
            <a:effectLst/>
            <a:scene3d>
              <a:camera prst="orthographicFront"/>
              <a:lightRig rig="threePt" dir="t"/>
            </a:scene3d>
            <a:sp3d prstMaterial="flat">
              <a:bevelT w="381000" h="381000"/>
              <a:bevelB w="381000" h="381000"/>
            </a:sp3d>
          </c:spPr>
          <c:invertIfNegative val="0"/>
          <c:dLbls>
            <c:spPr>
              <a:noFill/>
              <a:ln>
                <a:noFill/>
              </a:ln>
              <a:effectLst/>
            </c:spPr>
            <c:txPr>
              <a:bodyPr rot="0" spcFirstLastPara="1" vertOverflow="ellipsis" vert="horz" wrap="square" lIns="38100" tIns="19050" rIns="38100" bIns="19050" anchor="ctr" anchorCtr="1">
                <a:spAutoFit/>
              </a:bodyPr>
              <a:lstStyle/>
              <a:p>
                <a:pPr>
                  <a:defRPr sz="54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'22-Underlier-Put-OP'!$E$4:$E$7</c:f>
              <c:strCache>
                <c:ptCount val="4"/>
                <c:pt idx="0">
                  <c:v>شستا</c:v>
                </c:pt>
                <c:pt idx="1">
                  <c:v>خودرو</c:v>
                </c:pt>
                <c:pt idx="2">
                  <c:v>شتاب</c:v>
                </c:pt>
                <c:pt idx="3">
                  <c:v>توان</c:v>
                </c:pt>
              </c:strCache>
            </c:strRef>
          </c:cat>
          <c:val>
            <c:numRef>
              <c:f>'22-Underlier-Put-OP'!$F$4:$F$7</c:f>
              <c:numCache>
                <c:formatCode>#,##0.0</c:formatCode>
                <c:ptCount val="4"/>
                <c:pt idx="0">
                  <c:v>5127.68</c:v>
                </c:pt>
                <c:pt idx="1">
                  <c:v>4629.12</c:v>
                </c:pt>
                <c:pt idx="2">
                  <c:v>110</c:v>
                </c:pt>
                <c:pt idx="3">
                  <c:v>83.2</c:v>
                </c:pt>
              </c:numCache>
            </c:numRef>
          </c:val>
          <c:extLst>
            <c:ext xmlns:c16="http://schemas.microsoft.com/office/drawing/2014/chart" uri="{C3380CC4-5D6E-409C-BE32-E72D297353CC}">
              <c16:uniqueId val="{00000000-2CC4-402B-BEDD-AB9CF59E94D3}"/>
            </c:ext>
          </c:extLst>
        </c:ser>
        <c:dLbls>
          <c:showLegendKey val="0"/>
          <c:showVal val="0"/>
          <c:showCatName val="0"/>
          <c:showSerName val="0"/>
          <c:showPercent val="0"/>
          <c:showBubbleSize val="0"/>
        </c:dLbls>
        <c:gapWidth val="182"/>
        <c:shape val="box"/>
        <c:axId val="571525720"/>
        <c:axId val="571922280"/>
        <c:axId val="0"/>
      </c:bar3DChart>
      <c:catAx>
        <c:axId val="571525720"/>
        <c:scaling>
          <c:orientation val="maxMin"/>
        </c:scaling>
        <c:delete val="0"/>
        <c:axPos val="l"/>
        <c:title>
          <c:tx>
            <c:rich>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5400" b="0" i="0" u="none" strike="noStrike" kern="1200" baseline="0">
                    <a:solidFill>
                      <a:prstClr val="black">
                        <a:lumMod val="65000"/>
                        <a:lumOff val="35000"/>
                      </a:prstClr>
                    </a:solidFill>
                    <a:latin typeface="IRANSans(FaNum) Bold" panose="020B0506030804020204" pitchFamily="34" charset="-78"/>
                    <a:ea typeface="+mn-ea"/>
                    <a:cs typeface="IRANSans(FaNum) Bold" panose="020B0506030804020204" pitchFamily="34" charset="-78"/>
                  </a:defRPr>
                </a:pPr>
                <a:r>
                  <a:rPr lang="fa-IR" sz="5400" b="0" i="0" u="none" strike="noStrike" kern="1200" baseline="0" dirty="0">
                    <a:solidFill>
                      <a:srgbClr val="082857"/>
                    </a:solidFill>
                    <a:effectLst/>
                    <a:latin typeface="IRANSans(FaNum) Bold" panose="020B0506030804020204" pitchFamily="34" charset="-78"/>
                    <a:cs typeface="IRANSans(FaNum) Bold" panose="020B0506030804020204" pitchFamily="34" charset="-78"/>
                  </a:rPr>
                  <a:t>میلیون تومان</a:t>
                </a:r>
                <a:endParaRPr lang="en-US" sz="5400" b="0" i="0" u="none" strike="noStrike" kern="1200" baseline="0" dirty="0">
                  <a:solidFill>
                    <a:srgbClr val="082857"/>
                  </a:solidFill>
                  <a:effectLst/>
                  <a:latin typeface="IRANSans(FaNum) Bold" panose="020B0506030804020204" pitchFamily="34" charset="-78"/>
                  <a:cs typeface="IRANSans(FaNum) Bold" panose="020B0506030804020204" pitchFamily="34" charset="-78"/>
                </a:endParaRPr>
              </a:p>
            </c:rich>
          </c:tx>
          <c:layout>
            <c:manualLayout>
              <c:xMode val="edge"/>
              <c:yMode val="edge"/>
              <c:x val="0.91715050617192939"/>
              <c:y val="0.39011774593185022"/>
            </c:manualLayout>
          </c:layout>
          <c:overlay val="0"/>
          <c:spPr>
            <a:noFill/>
            <a:ln>
              <a:noFill/>
            </a:ln>
            <a:effectLst/>
          </c:spPr>
          <c:txPr>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5400" b="0" i="0" u="none" strike="noStrike" kern="1200" baseline="0">
                  <a:solidFill>
                    <a:prstClr val="black">
                      <a:lumMod val="65000"/>
                      <a:lumOff val="35000"/>
                    </a:prstClr>
                  </a:solidFill>
                  <a:latin typeface="IRANSans(FaNum) Bold" panose="020B0506030804020204" pitchFamily="34" charset="-78"/>
                  <a:ea typeface="+mn-ea"/>
                  <a:cs typeface="IRANSans(FaNum) Bold" panose="020B0506030804020204" pitchFamily="34" charset="-78"/>
                </a:defRPr>
              </a:pPr>
              <a:endParaRPr lang="en-US"/>
            </a:p>
          </c:txPr>
        </c:title>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nSpc>
                <a:spcPct val="75000"/>
              </a:lnSpc>
              <a:defRPr sz="5000" b="0" i="0" u="none" strike="noStrike" kern="1200" baseline="0">
                <a:solidFill>
                  <a:srgbClr val="082857"/>
                </a:solidFill>
                <a:latin typeface="IRANSans(FaNum) Bold" panose="020B0506030804020204" pitchFamily="34" charset="-78"/>
                <a:ea typeface="+mn-ea"/>
                <a:cs typeface="IRANSans(FaNum) Bold" panose="020B0506030804020204" pitchFamily="34" charset="-78"/>
              </a:defRPr>
            </a:pPr>
            <a:endParaRPr lang="en-US"/>
          </a:p>
        </c:txPr>
        <c:crossAx val="571922280"/>
        <c:crosses val="autoZero"/>
        <c:auto val="1"/>
        <c:lblAlgn val="ctr"/>
        <c:lblOffset val="100"/>
        <c:noMultiLvlLbl val="0"/>
      </c:catAx>
      <c:valAx>
        <c:axId val="571922280"/>
        <c:scaling>
          <c:orientation val="minMax"/>
        </c:scaling>
        <c:delete val="0"/>
        <c:axPos val="t"/>
        <c:numFmt formatCode="#,##0.0" sourceLinked="1"/>
        <c:majorTickMark val="none"/>
        <c:minorTickMark val="none"/>
        <c:tickLblPos val="none"/>
        <c:spPr>
          <a:noFill/>
          <a:ln>
            <a:noFill/>
          </a:ln>
          <a:effectLst/>
        </c:spPr>
        <c:txPr>
          <a:bodyPr rot="-60000000" spcFirstLastPara="1" vertOverflow="ellipsis" vert="horz" wrap="square" anchor="ctr" anchorCtr="1"/>
          <a:lstStyle/>
          <a:p>
            <a:pPr>
              <a:defRPr sz="6000" b="0" i="0" u="none" strike="noStrike" kern="1200" baseline="0">
                <a:solidFill>
                  <a:schemeClr val="tx1">
                    <a:lumMod val="65000"/>
                    <a:lumOff val="35000"/>
                  </a:schemeClr>
                </a:solidFill>
                <a:latin typeface="IRANSans(FaNum) Bold" panose="020B0506030804020204" pitchFamily="34" charset="-78"/>
                <a:ea typeface="+mn-ea"/>
                <a:cs typeface="IRANSans(FaNum) Bold" panose="020B0506030804020204" pitchFamily="34" charset="-78"/>
              </a:defRPr>
            </a:pPr>
            <a:endParaRPr lang="en-US"/>
          </a:p>
        </c:txPr>
        <c:crossAx val="571525720"/>
        <c:crosses val="autoZero"/>
        <c:crossBetween val="between"/>
      </c:valAx>
      <c:spPr>
        <a:noFill/>
        <a:ln>
          <a:noFill/>
        </a:ln>
        <a:effectLst/>
      </c:spPr>
    </c:plotArea>
    <c:plotVisOnly val="1"/>
    <c:dispBlanksAs val="gap"/>
    <c:showDLblsOverMax val="0"/>
    <c:extLst/>
  </c:chart>
  <c:spPr>
    <a:noFill/>
    <a:ln>
      <a:noFill/>
    </a:ln>
    <a:effectLst/>
  </c:spPr>
  <c:txPr>
    <a:bodyPr/>
    <a:lstStyle/>
    <a:p>
      <a:pPr>
        <a:defRPr sz="6000">
          <a:latin typeface="IRANSans(FaNum) Bold" panose="020B0506030804020204" pitchFamily="34" charset="-78"/>
          <a:cs typeface="IRANSans(FaNum) Bold" panose="020B0506030804020204" pitchFamily="34" charset="-78"/>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63A7EE-F7CF-4F31-B7D3-9D429506E2E7}" type="datetimeFigureOut">
              <a:rPr lang="en-US" smtClean="0"/>
              <a:t>3/11/2024</a:t>
            </a:fld>
            <a:endParaRPr lang="en-US"/>
          </a:p>
        </p:txBody>
      </p:sp>
      <p:sp>
        <p:nvSpPr>
          <p:cNvPr id="4" name="Slide Image Placeholder 3"/>
          <p:cNvSpPr>
            <a:spLocks noGrp="1" noRot="1" noChangeAspect="1"/>
          </p:cNvSpPr>
          <p:nvPr>
            <p:ph type="sldImg" idx="2"/>
          </p:nvPr>
        </p:nvSpPr>
        <p:spPr>
          <a:xfrm>
            <a:off x="1885950" y="1143000"/>
            <a:ext cx="30861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5E698-FFA5-4D2B-AD67-2E578C54C398}" type="slidenum">
              <a:rPr lang="en-US" smtClean="0"/>
              <a:t>‹#›</a:t>
            </a:fld>
            <a:endParaRPr lang="en-US"/>
          </a:p>
        </p:txBody>
      </p:sp>
    </p:spTree>
    <p:extLst>
      <p:ext uri="{BB962C8B-B14F-4D97-AF65-F5344CB8AC3E}">
        <p14:creationId xmlns:p14="http://schemas.microsoft.com/office/powerpoint/2010/main" val="3687931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976801" y="6492558"/>
            <a:ext cx="33737074" cy="13811603"/>
          </a:xfrm>
        </p:spPr>
        <p:txBody>
          <a:bodyPr anchor="b"/>
          <a:lstStyle>
            <a:lvl1pPr algn="ctr">
              <a:defRPr sz="26044"/>
            </a:lvl1pPr>
          </a:lstStyle>
          <a:p>
            <a:r>
              <a:rPr lang="en-US"/>
              <a:t>Click to edit Master title style</a:t>
            </a:r>
            <a:endParaRPr lang="en-US" dirty="0"/>
          </a:p>
        </p:txBody>
      </p:sp>
      <p:sp>
        <p:nvSpPr>
          <p:cNvPr id="3" name="Subtitle 2"/>
          <p:cNvSpPr>
            <a:spLocks noGrp="1"/>
          </p:cNvSpPr>
          <p:nvPr>
            <p:ph type="subTitle" idx="1"/>
          </p:nvPr>
        </p:nvSpPr>
        <p:spPr>
          <a:xfrm>
            <a:off x="4961335" y="20836789"/>
            <a:ext cx="29768006" cy="9578123"/>
          </a:xfrm>
        </p:spPr>
        <p:txBody>
          <a:bodyPr/>
          <a:lstStyle>
            <a:lvl1pPr marL="0" indent="0" algn="ctr">
              <a:buNone/>
              <a:defRPr sz="10417"/>
            </a:lvl1pPr>
            <a:lvl2pPr marL="1984522" indent="0" algn="ctr">
              <a:buNone/>
              <a:defRPr sz="8681"/>
            </a:lvl2pPr>
            <a:lvl3pPr marL="3969045" indent="0" algn="ctr">
              <a:buNone/>
              <a:defRPr sz="7813"/>
            </a:lvl3pPr>
            <a:lvl4pPr marL="5953567" indent="0" algn="ctr">
              <a:buNone/>
              <a:defRPr sz="6945"/>
            </a:lvl4pPr>
            <a:lvl5pPr marL="7938089" indent="0" algn="ctr">
              <a:buNone/>
              <a:defRPr sz="6945"/>
            </a:lvl5pPr>
            <a:lvl6pPr marL="9922612" indent="0" algn="ctr">
              <a:buNone/>
              <a:defRPr sz="6945"/>
            </a:lvl6pPr>
            <a:lvl7pPr marL="11907134" indent="0" algn="ctr">
              <a:buNone/>
              <a:defRPr sz="6945"/>
            </a:lvl7pPr>
            <a:lvl8pPr marL="13891656" indent="0" algn="ctr">
              <a:buNone/>
              <a:defRPr sz="6945"/>
            </a:lvl8pPr>
            <a:lvl9pPr marL="15876179" indent="0" algn="ctr">
              <a:buNone/>
              <a:defRPr sz="6945"/>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F92EF9-FC8A-48D3-9FBC-0A420AB8D4B8}"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3519740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33903" y="2644775"/>
            <a:ext cx="12801276" cy="9256713"/>
          </a:xfrm>
        </p:spPr>
        <p:txBody>
          <a:bodyPr anchor="b"/>
          <a:lstStyle>
            <a:lvl1pPr>
              <a:defRPr sz="13890"/>
            </a:lvl1pPr>
          </a:lstStyle>
          <a:p>
            <a:r>
              <a:rPr lang="en-US"/>
              <a:t>Click to edit Master title style</a:t>
            </a:r>
            <a:endParaRPr lang="en-US" dirty="0"/>
          </a:p>
        </p:txBody>
      </p:sp>
      <p:sp>
        <p:nvSpPr>
          <p:cNvPr id="3" name="Picture Placeholder 2"/>
          <p:cNvSpPr>
            <a:spLocks noGrp="1" noChangeAspect="1"/>
          </p:cNvSpPr>
          <p:nvPr>
            <p:ph type="pic" idx="1"/>
          </p:nvPr>
        </p:nvSpPr>
        <p:spPr>
          <a:xfrm>
            <a:off x="16873707" y="5711988"/>
            <a:ext cx="20093404" cy="28192567"/>
          </a:xfrm>
        </p:spPr>
        <p:txBody>
          <a:bodyPr anchor="t"/>
          <a:lstStyle>
            <a:lvl1pPr marL="0" indent="0">
              <a:buNone/>
              <a:defRPr sz="13890"/>
            </a:lvl1pPr>
            <a:lvl2pPr marL="1984522" indent="0">
              <a:buNone/>
              <a:defRPr sz="12154"/>
            </a:lvl2pPr>
            <a:lvl3pPr marL="3969045" indent="0">
              <a:buNone/>
              <a:defRPr sz="10417"/>
            </a:lvl3pPr>
            <a:lvl4pPr marL="5953567" indent="0">
              <a:buNone/>
              <a:defRPr sz="8681"/>
            </a:lvl4pPr>
            <a:lvl5pPr marL="7938089" indent="0">
              <a:buNone/>
              <a:defRPr sz="8681"/>
            </a:lvl5pPr>
            <a:lvl6pPr marL="9922612" indent="0">
              <a:buNone/>
              <a:defRPr sz="8681"/>
            </a:lvl6pPr>
            <a:lvl7pPr marL="11907134" indent="0">
              <a:buNone/>
              <a:defRPr sz="8681"/>
            </a:lvl7pPr>
            <a:lvl8pPr marL="13891656" indent="0">
              <a:buNone/>
              <a:defRPr sz="8681"/>
            </a:lvl8pPr>
            <a:lvl9pPr marL="15876179" indent="0">
              <a:buNone/>
              <a:defRPr sz="8681"/>
            </a:lvl9pPr>
          </a:lstStyle>
          <a:p>
            <a:r>
              <a:rPr lang="en-US"/>
              <a:t>Click icon to add picture</a:t>
            </a:r>
            <a:endParaRPr lang="en-US" dirty="0"/>
          </a:p>
        </p:txBody>
      </p:sp>
      <p:sp>
        <p:nvSpPr>
          <p:cNvPr id="4" name="Text Placeholder 3"/>
          <p:cNvSpPr>
            <a:spLocks noGrp="1"/>
          </p:cNvSpPr>
          <p:nvPr>
            <p:ph type="body" sz="half" idx="2"/>
          </p:nvPr>
        </p:nvSpPr>
        <p:spPr>
          <a:xfrm>
            <a:off x="2733903" y="11901487"/>
            <a:ext cx="12801276" cy="22048978"/>
          </a:xfrm>
        </p:spPr>
        <p:txBody>
          <a:bodyPr/>
          <a:lstStyle>
            <a:lvl1pPr marL="0" indent="0">
              <a:buNone/>
              <a:defRPr sz="6945"/>
            </a:lvl1pPr>
            <a:lvl2pPr marL="1984522" indent="0">
              <a:buNone/>
              <a:defRPr sz="6077"/>
            </a:lvl2pPr>
            <a:lvl3pPr marL="3969045" indent="0">
              <a:buNone/>
              <a:defRPr sz="5209"/>
            </a:lvl3pPr>
            <a:lvl4pPr marL="5953567" indent="0">
              <a:buNone/>
              <a:defRPr sz="4341"/>
            </a:lvl4pPr>
            <a:lvl5pPr marL="7938089" indent="0">
              <a:buNone/>
              <a:defRPr sz="4341"/>
            </a:lvl5pPr>
            <a:lvl6pPr marL="9922612" indent="0">
              <a:buNone/>
              <a:defRPr sz="4341"/>
            </a:lvl6pPr>
            <a:lvl7pPr marL="11907134" indent="0">
              <a:buNone/>
              <a:defRPr sz="4341"/>
            </a:lvl7pPr>
            <a:lvl8pPr marL="13891656" indent="0">
              <a:buNone/>
              <a:defRPr sz="4341"/>
            </a:lvl8pPr>
            <a:lvl9pPr marL="15876179" indent="0">
              <a:buNone/>
              <a:defRPr sz="4341"/>
            </a:lvl9pPr>
          </a:lstStyle>
          <a:p>
            <a:pPr lvl="0"/>
            <a:r>
              <a:rPr lang="en-US"/>
              <a:t>Edit Master text styles</a:t>
            </a:r>
          </a:p>
        </p:txBody>
      </p:sp>
      <p:sp>
        <p:nvSpPr>
          <p:cNvPr id="5" name="Date Placeholder 4"/>
          <p:cNvSpPr>
            <a:spLocks noGrp="1"/>
          </p:cNvSpPr>
          <p:nvPr>
            <p:ph type="dt" sz="half" idx="10"/>
          </p:nvPr>
        </p:nvSpPr>
        <p:spPr/>
        <p:txBody>
          <a:bodyPr/>
          <a:lstStyle/>
          <a:p>
            <a:fld id="{AFF92EF9-FC8A-48D3-9FBC-0A420AB8D4B8}" type="datetimeFigureOut">
              <a:rPr lang="en-US" smtClean="0"/>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1598864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F92EF9-FC8A-48D3-9FBC-0A420AB8D4B8}"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2793607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403641" y="2112147"/>
            <a:ext cx="8558302" cy="3361986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28736" y="2112147"/>
            <a:ext cx="25178772" cy="3361986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F92EF9-FC8A-48D3-9FBC-0A420AB8D4B8}"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2727334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976801" y="6492558"/>
            <a:ext cx="33737074" cy="13811603"/>
          </a:xfrm>
        </p:spPr>
        <p:txBody>
          <a:bodyPr anchor="b"/>
          <a:lstStyle>
            <a:lvl1pPr algn="ctr">
              <a:defRPr sz="26044"/>
            </a:lvl1pPr>
          </a:lstStyle>
          <a:p>
            <a:r>
              <a:rPr lang="en-US"/>
              <a:t>Click to edit Master title style</a:t>
            </a:r>
            <a:endParaRPr lang="en-US" dirty="0"/>
          </a:p>
        </p:txBody>
      </p:sp>
      <p:sp>
        <p:nvSpPr>
          <p:cNvPr id="3" name="Subtitle 2"/>
          <p:cNvSpPr>
            <a:spLocks noGrp="1"/>
          </p:cNvSpPr>
          <p:nvPr>
            <p:ph type="subTitle" idx="1"/>
          </p:nvPr>
        </p:nvSpPr>
        <p:spPr>
          <a:xfrm>
            <a:off x="4961335" y="20836789"/>
            <a:ext cx="29768006" cy="9578123"/>
          </a:xfrm>
        </p:spPr>
        <p:txBody>
          <a:bodyPr/>
          <a:lstStyle>
            <a:lvl1pPr marL="0" indent="0" algn="ctr">
              <a:buNone/>
              <a:defRPr sz="10417"/>
            </a:lvl1pPr>
            <a:lvl2pPr marL="1984522" indent="0" algn="ctr">
              <a:buNone/>
              <a:defRPr sz="8681"/>
            </a:lvl2pPr>
            <a:lvl3pPr marL="3969045" indent="0" algn="ctr">
              <a:buNone/>
              <a:defRPr sz="7813"/>
            </a:lvl3pPr>
            <a:lvl4pPr marL="5953567" indent="0" algn="ctr">
              <a:buNone/>
              <a:defRPr sz="6945"/>
            </a:lvl4pPr>
            <a:lvl5pPr marL="7938089" indent="0" algn="ctr">
              <a:buNone/>
              <a:defRPr sz="6945"/>
            </a:lvl5pPr>
            <a:lvl6pPr marL="9922612" indent="0" algn="ctr">
              <a:buNone/>
              <a:defRPr sz="6945"/>
            </a:lvl6pPr>
            <a:lvl7pPr marL="11907134" indent="0" algn="ctr">
              <a:buNone/>
              <a:defRPr sz="6945"/>
            </a:lvl7pPr>
            <a:lvl8pPr marL="13891656" indent="0" algn="ctr">
              <a:buNone/>
              <a:defRPr sz="6945"/>
            </a:lvl8pPr>
            <a:lvl9pPr marL="15876179" indent="0" algn="ctr">
              <a:buNone/>
              <a:defRPr sz="6945"/>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F92EF9-FC8A-48D3-9FBC-0A420AB8D4B8}"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21743811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CEF2A5-BC02-28F9-B3FF-55B922FE30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39690675" cy="39624722"/>
          </a:xfrm>
          <a:prstGeom prst="rect">
            <a:avLst/>
          </a:prstGeom>
        </p:spPr>
      </p:pic>
      <p:sp>
        <p:nvSpPr>
          <p:cNvPr id="4" name="Title 1">
            <a:extLst>
              <a:ext uri="{FF2B5EF4-FFF2-40B4-BE49-F238E27FC236}">
                <a16:creationId xmlns:a16="http://schemas.microsoft.com/office/drawing/2014/main" id="{267F9B39-4993-6E08-E4A6-268B5D45340A}"/>
              </a:ext>
            </a:extLst>
          </p:cNvPr>
          <p:cNvSpPr>
            <a:spLocks noGrp="1"/>
          </p:cNvSpPr>
          <p:nvPr>
            <p:ph type="title" hasCustomPrompt="1"/>
          </p:nvPr>
        </p:nvSpPr>
        <p:spPr>
          <a:xfrm>
            <a:off x="2200275" y="2129095"/>
            <a:ext cx="34233207" cy="2537381"/>
          </a:xfrm>
        </p:spPr>
        <p:txBody>
          <a:bodyPr anchor="ctr">
            <a:noAutofit/>
          </a:bodyPr>
          <a:lstStyle>
            <a:lvl1pPr algn="r" rtl="1">
              <a:defRPr sz="10000">
                <a:solidFill>
                  <a:srgbClr val="082857"/>
                </a:solidFill>
                <a:latin typeface="IRANSans Black" panose="020B0506030804020204" pitchFamily="34" charset="-78"/>
                <a:cs typeface="IRANSans Black" panose="020B0506030804020204" pitchFamily="34" charset="-78"/>
              </a:defRPr>
            </a:lvl1pPr>
          </a:lstStyle>
          <a:p>
            <a:r>
              <a:rPr lang="fa-IR" dirty="0"/>
              <a:t>تیتر</a:t>
            </a:r>
            <a:endParaRPr lang="en-US" dirty="0"/>
          </a:p>
        </p:txBody>
      </p:sp>
      <p:sp>
        <p:nvSpPr>
          <p:cNvPr id="5" name="Rectangle: Rounded Corners 4">
            <a:extLst>
              <a:ext uri="{FF2B5EF4-FFF2-40B4-BE49-F238E27FC236}">
                <a16:creationId xmlns:a16="http://schemas.microsoft.com/office/drawing/2014/main" id="{1F97599F-7BFF-3BE4-9652-919C5CE87801}"/>
              </a:ext>
            </a:extLst>
          </p:cNvPr>
          <p:cNvSpPr/>
          <p:nvPr userDrawn="1"/>
        </p:nvSpPr>
        <p:spPr>
          <a:xfrm>
            <a:off x="37009138" y="2225347"/>
            <a:ext cx="385010" cy="1943250"/>
          </a:xfrm>
          <a:prstGeom prst="roundRect">
            <a:avLst/>
          </a:prstGeom>
          <a:solidFill>
            <a:srgbClr val="B603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1454413"/>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08064" y="9890368"/>
            <a:ext cx="34233207" cy="16502291"/>
          </a:xfrm>
        </p:spPr>
        <p:txBody>
          <a:bodyPr anchor="b"/>
          <a:lstStyle>
            <a:lvl1pPr>
              <a:defRPr sz="26044"/>
            </a:lvl1pPr>
          </a:lstStyle>
          <a:p>
            <a:r>
              <a:rPr lang="en-US" dirty="0"/>
              <a:t>Click to edit Master title style</a:t>
            </a:r>
          </a:p>
        </p:txBody>
      </p:sp>
      <p:sp>
        <p:nvSpPr>
          <p:cNvPr id="3" name="Text Placeholder 2"/>
          <p:cNvSpPr>
            <a:spLocks noGrp="1"/>
          </p:cNvSpPr>
          <p:nvPr>
            <p:ph type="body" idx="1"/>
          </p:nvPr>
        </p:nvSpPr>
        <p:spPr>
          <a:xfrm>
            <a:off x="2708064" y="26548777"/>
            <a:ext cx="34233207" cy="8678165"/>
          </a:xfrm>
        </p:spPr>
        <p:txBody>
          <a:bodyPr/>
          <a:lstStyle>
            <a:lvl1pPr marL="0" indent="0">
              <a:buNone/>
              <a:defRPr sz="10417">
                <a:solidFill>
                  <a:schemeClr val="tx1"/>
                </a:solidFill>
              </a:defRPr>
            </a:lvl1pPr>
            <a:lvl2pPr marL="1984522" indent="0">
              <a:buNone/>
              <a:defRPr sz="8681">
                <a:solidFill>
                  <a:schemeClr val="tx1">
                    <a:tint val="75000"/>
                  </a:schemeClr>
                </a:solidFill>
              </a:defRPr>
            </a:lvl2pPr>
            <a:lvl3pPr marL="3969045" indent="0">
              <a:buNone/>
              <a:defRPr sz="7813">
                <a:solidFill>
                  <a:schemeClr val="tx1">
                    <a:tint val="75000"/>
                  </a:schemeClr>
                </a:solidFill>
              </a:defRPr>
            </a:lvl3pPr>
            <a:lvl4pPr marL="5953567" indent="0">
              <a:buNone/>
              <a:defRPr sz="6945">
                <a:solidFill>
                  <a:schemeClr val="tx1">
                    <a:tint val="75000"/>
                  </a:schemeClr>
                </a:solidFill>
              </a:defRPr>
            </a:lvl4pPr>
            <a:lvl5pPr marL="7938089" indent="0">
              <a:buNone/>
              <a:defRPr sz="6945">
                <a:solidFill>
                  <a:schemeClr val="tx1">
                    <a:tint val="75000"/>
                  </a:schemeClr>
                </a:solidFill>
              </a:defRPr>
            </a:lvl5pPr>
            <a:lvl6pPr marL="9922612" indent="0">
              <a:buNone/>
              <a:defRPr sz="6945">
                <a:solidFill>
                  <a:schemeClr val="tx1">
                    <a:tint val="75000"/>
                  </a:schemeClr>
                </a:solidFill>
              </a:defRPr>
            </a:lvl6pPr>
            <a:lvl7pPr marL="11907134" indent="0">
              <a:buNone/>
              <a:defRPr sz="6945">
                <a:solidFill>
                  <a:schemeClr val="tx1">
                    <a:tint val="75000"/>
                  </a:schemeClr>
                </a:solidFill>
              </a:defRPr>
            </a:lvl7pPr>
            <a:lvl8pPr marL="13891656" indent="0">
              <a:buNone/>
              <a:defRPr sz="6945">
                <a:solidFill>
                  <a:schemeClr val="tx1">
                    <a:tint val="75000"/>
                  </a:schemeClr>
                </a:solidFill>
              </a:defRPr>
            </a:lvl8pPr>
            <a:lvl9pPr marL="15876179" indent="0">
              <a:buNone/>
              <a:defRPr sz="6945">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F92EF9-FC8A-48D3-9FBC-0A420AB8D4B8}"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31620726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28734" y="10560733"/>
            <a:ext cx="16868537" cy="251712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093404" y="10560733"/>
            <a:ext cx="16868537" cy="251712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F92EF9-FC8A-48D3-9FBC-0A420AB8D4B8}" type="datetimeFigureOut">
              <a:rPr lang="en-US" smtClean="0"/>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26447001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33904" y="2112155"/>
            <a:ext cx="34233207" cy="766801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33908" y="9725061"/>
            <a:ext cx="16791013" cy="4766102"/>
          </a:xfrm>
        </p:spPr>
        <p:txBody>
          <a:bodyPr anchor="b"/>
          <a:lstStyle>
            <a:lvl1pPr marL="0" indent="0">
              <a:buNone/>
              <a:defRPr sz="10417" b="1"/>
            </a:lvl1pPr>
            <a:lvl2pPr marL="1984522" indent="0">
              <a:buNone/>
              <a:defRPr sz="8681" b="1"/>
            </a:lvl2pPr>
            <a:lvl3pPr marL="3969045" indent="0">
              <a:buNone/>
              <a:defRPr sz="7813" b="1"/>
            </a:lvl3pPr>
            <a:lvl4pPr marL="5953567" indent="0">
              <a:buNone/>
              <a:defRPr sz="6945" b="1"/>
            </a:lvl4pPr>
            <a:lvl5pPr marL="7938089" indent="0">
              <a:buNone/>
              <a:defRPr sz="6945" b="1"/>
            </a:lvl5pPr>
            <a:lvl6pPr marL="9922612" indent="0">
              <a:buNone/>
              <a:defRPr sz="6945" b="1"/>
            </a:lvl6pPr>
            <a:lvl7pPr marL="11907134" indent="0">
              <a:buNone/>
              <a:defRPr sz="6945" b="1"/>
            </a:lvl7pPr>
            <a:lvl8pPr marL="13891656" indent="0">
              <a:buNone/>
              <a:defRPr sz="6945" b="1"/>
            </a:lvl8pPr>
            <a:lvl9pPr marL="15876179" indent="0">
              <a:buNone/>
              <a:defRPr sz="6945" b="1"/>
            </a:lvl9pPr>
          </a:lstStyle>
          <a:p>
            <a:pPr lvl="0"/>
            <a:r>
              <a:rPr lang="en-US"/>
              <a:t>Edit Master text styles</a:t>
            </a:r>
          </a:p>
        </p:txBody>
      </p:sp>
      <p:sp>
        <p:nvSpPr>
          <p:cNvPr id="4" name="Content Placeholder 3"/>
          <p:cNvSpPr>
            <a:spLocks noGrp="1"/>
          </p:cNvSpPr>
          <p:nvPr>
            <p:ph sz="half" idx="2"/>
          </p:nvPr>
        </p:nvSpPr>
        <p:spPr>
          <a:xfrm>
            <a:off x="2733908" y="14491163"/>
            <a:ext cx="16791013" cy="213143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093406" y="9725061"/>
            <a:ext cx="16873707" cy="4766102"/>
          </a:xfrm>
        </p:spPr>
        <p:txBody>
          <a:bodyPr anchor="b"/>
          <a:lstStyle>
            <a:lvl1pPr marL="0" indent="0">
              <a:buNone/>
              <a:defRPr sz="10417" b="1"/>
            </a:lvl1pPr>
            <a:lvl2pPr marL="1984522" indent="0">
              <a:buNone/>
              <a:defRPr sz="8681" b="1"/>
            </a:lvl2pPr>
            <a:lvl3pPr marL="3969045" indent="0">
              <a:buNone/>
              <a:defRPr sz="7813" b="1"/>
            </a:lvl3pPr>
            <a:lvl4pPr marL="5953567" indent="0">
              <a:buNone/>
              <a:defRPr sz="6945" b="1"/>
            </a:lvl4pPr>
            <a:lvl5pPr marL="7938089" indent="0">
              <a:buNone/>
              <a:defRPr sz="6945" b="1"/>
            </a:lvl5pPr>
            <a:lvl6pPr marL="9922612" indent="0">
              <a:buNone/>
              <a:defRPr sz="6945" b="1"/>
            </a:lvl6pPr>
            <a:lvl7pPr marL="11907134" indent="0">
              <a:buNone/>
              <a:defRPr sz="6945" b="1"/>
            </a:lvl7pPr>
            <a:lvl8pPr marL="13891656" indent="0">
              <a:buNone/>
              <a:defRPr sz="6945" b="1"/>
            </a:lvl8pPr>
            <a:lvl9pPr marL="15876179" indent="0">
              <a:buNone/>
              <a:defRPr sz="6945" b="1"/>
            </a:lvl9pPr>
          </a:lstStyle>
          <a:p>
            <a:pPr lvl="0"/>
            <a:r>
              <a:rPr lang="en-US"/>
              <a:t>Edit Master text styles</a:t>
            </a:r>
          </a:p>
        </p:txBody>
      </p:sp>
      <p:sp>
        <p:nvSpPr>
          <p:cNvPr id="6" name="Content Placeholder 5"/>
          <p:cNvSpPr>
            <a:spLocks noGrp="1"/>
          </p:cNvSpPr>
          <p:nvPr>
            <p:ph sz="quarter" idx="4"/>
          </p:nvPr>
        </p:nvSpPr>
        <p:spPr>
          <a:xfrm>
            <a:off x="20093406" y="14491163"/>
            <a:ext cx="16873707" cy="213143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F92EF9-FC8A-48D3-9FBC-0A420AB8D4B8}" type="datetimeFigureOut">
              <a:rPr lang="en-US" smtClean="0"/>
              <a:t>3/11/2024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11973580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F92EF9-FC8A-48D3-9FBC-0A420AB8D4B8}" type="datetimeFigureOut">
              <a:rPr lang="en-US" smtClean="0"/>
              <a:t>3/11/2024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18262962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F92EF9-FC8A-48D3-9FBC-0A420AB8D4B8}" type="datetimeFigureOut">
              <a:rPr lang="en-US" smtClean="0"/>
              <a:t>3/11/2024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2786231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B69F35-A5C4-BBD4-697A-5BC0A2A50C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39690676" cy="39671626"/>
          </a:xfrm>
          <a:prstGeom prst="rect">
            <a:avLst/>
          </a:prstGeom>
        </p:spPr>
      </p:pic>
      <p:sp>
        <p:nvSpPr>
          <p:cNvPr id="11" name="Title 1">
            <a:extLst>
              <a:ext uri="{FF2B5EF4-FFF2-40B4-BE49-F238E27FC236}">
                <a16:creationId xmlns:a16="http://schemas.microsoft.com/office/drawing/2014/main" id="{0A09B36A-EEEF-5702-6284-561515090E06}"/>
              </a:ext>
            </a:extLst>
          </p:cNvPr>
          <p:cNvSpPr>
            <a:spLocks noGrp="1"/>
          </p:cNvSpPr>
          <p:nvPr>
            <p:ph type="title" hasCustomPrompt="1"/>
          </p:nvPr>
        </p:nvSpPr>
        <p:spPr>
          <a:xfrm>
            <a:off x="2200275" y="2129095"/>
            <a:ext cx="34233207" cy="2537381"/>
          </a:xfrm>
        </p:spPr>
        <p:txBody>
          <a:bodyPr anchor="ctr">
            <a:noAutofit/>
          </a:bodyPr>
          <a:lstStyle>
            <a:lvl1pPr algn="r" rtl="1">
              <a:defRPr sz="10000">
                <a:solidFill>
                  <a:srgbClr val="082857"/>
                </a:solidFill>
                <a:latin typeface="IRANSans Black" panose="020B0506030804020204" pitchFamily="34" charset="-78"/>
                <a:cs typeface="IRANSans Black" panose="020B0506030804020204" pitchFamily="34" charset="-78"/>
              </a:defRPr>
            </a:lvl1pPr>
          </a:lstStyle>
          <a:p>
            <a:r>
              <a:rPr lang="fa-IR" dirty="0"/>
              <a:t>تیتر</a:t>
            </a:r>
            <a:endParaRPr lang="en-US" dirty="0"/>
          </a:p>
        </p:txBody>
      </p:sp>
      <p:sp>
        <p:nvSpPr>
          <p:cNvPr id="9" name="Rectangle: Rounded Corners 8">
            <a:extLst>
              <a:ext uri="{FF2B5EF4-FFF2-40B4-BE49-F238E27FC236}">
                <a16:creationId xmlns:a16="http://schemas.microsoft.com/office/drawing/2014/main" id="{108F46ED-3FCF-B825-6409-86B98BFD144C}"/>
              </a:ext>
            </a:extLst>
          </p:cNvPr>
          <p:cNvSpPr/>
          <p:nvPr userDrawn="1"/>
        </p:nvSpPr>
        <p:spPr>
          <a:xfrm>
            <a:off x="37009138" y="2225347"/>
            <a:ext cx="385010" cy="1943250"/>
          </a:xfrm>
          <a:prstGeom prst="roundRect">
            <a:avLst/>
          </a:prstGeom>
          <a:solidFill>
            <a:srgbClr val="B603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8C337E6E-D840-9DD8-8807-19C156B22B2D}"/>
              </a:ext>
            </a:extLst>
          </p:cNvPr>
          <p:cNvSpPr>
            <a:spLocks noGrp="1"/>
          </p:cNvSpPr>
          <p:nvPr>
            <p:ph type="sldNum" sz="quarter" idx="12"/>
          </p:nvPr>
        </p:nvSpPr>
        <p:spPr>
          <a:xfrm>
            <a:off x="38019790" y="38116042"/>
            <a:ext cx="1540970" cy="1508680"/>
          </a:xfrm>
        </p:spPr>
        <p:txBody>
          <a:bodyPr/>
          <a:lstStyle>
            <a:lvl1pPr algn="ctr">
              <a:defRPr sz="8800">
                <a:solidFill>
                  <a:schemeClr val="bg1"/>
                </a:solidFill>
                <a:latin typeface="IRANSans(FaNum) Bold" panose="020B0506030804020204" pitchFamily="34" charset="-78"/>
                <a:cs typeface="IRANSans(FaNum) Bold" panose="020B0506030804020204" pitchFamily="34" charset="-78"/>
              </a:defRPr>
            </a:lvl1pPr>
          </a:lstStyle>
          <a:p>
            <a:fld id="{E6EB43EF-CCAB-4C9B-8AC2-5EEA9B97CD4C}" type="slidenum">
              <a:rPr lang="en-US" smtClean="0"/>
              <a:pPr/>
              <a:t>‹#›</a:t>
            </a:fld>
            <a:endParaRPr lang="en-US" dirty="0"/>
          </a:p>
        </p:txBody>
      </p:sp>
    </p:spTree>
    <p:extLst>
      <p:ext uri="{BB962C8B-B14F-4D97-AF65-F5344CB8AC3E}">
        <p14:creationId xmlns:p14="http://schemas.microsoft.com/office/powerpoint/2010/main" val="230978803"/>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33903" y="2644775"/>
            <a:ext cx="12801276" cy="9256713"/>
          </a:xfrm>
        </p:spPr>
        <p:txBody>
          <a:bodyPr anchor="b"/>
          <a:lstStyle>
            <a:lvl1pPr>
              <a:defRPr sz="13890"/>
            </a:lvl1pPr>
          </a:lstStyle>
          <a:p>
            <a:r>
              <a:rPr lang="en-US"/>
              <a:t>Click to edit Master title style</a:t>
            </a:r>
            <a:endParaRPr lang="en-US" dirty="0"/>
          </a:p>
        </p:txBody>
      </p:sp>
      <p:sp>
        <p:nvSpPr>
          <p:cNvPr id="3" name="Content Placeholder 2"/>
          <p:cNvSpPr>
            <a:spLocks noGrp="1"/>
          </p:cNvSpPr>
          <p:nvPr>
            <p:ph idx="1"/>
          </p:nvPr>
        </p:nvSpPr>
        <p:spPr>
          <a:xfrm>
            <a:off x="16873707" y="5711988"/>
            <a:ext cx="20093404" cy="28192567"/>
          </a:xfrm>
        </p:spPr>
        <p:txBody>
          <a:bodyPr/>
          <a:lstStyle>
            <a:lvl1pPr>
              <a:defRPr sz="13890"/>
            </a:lvl1pPr>
            <a:lvl2pPr>
              <a:defRPr sz="12154"/>
            </a:lvl2pPr>
            <a:lvl3pPr>
              <a:defRPr sz="10417"/>
            </a:lvl3pPr>
            <a:lvl4pPr>
              <a:defRPr sz="8681"/>
            </a:lvl4pPr>
            <a:lvl5pPr>
              <a:defRPr sz="8681"/>
            </a:lvl5pPr>
            <a:lvl6pPr>
              <a:defRPr sz="8681"/>
            </a:lvl6pPr>
            <a:lvl7pPr>
              <a:defRPr sz="8681"/>
            </a:lvl7pPr>
            <a:lvl8pPr>
              <a:defRPr sz="8681"/>
            </a:lvl8pPr>
            <a:lvl9pPr>
              <a:defRPr sz="8681"/>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33903" y="11901487"/>
            <a:ext cx="12801276" cy="22048978"/>
          </a:xfrm>
        </p:spPr>
        <p:txBody>
          <a:bodyPr/>
          <a:lstStyle>
            <a:lvl1pPr marL="0" indent="0">
              <a:buNone/>
              <a:defRPr sz="6945"/>
            </a:lvl1pPr>
            <a:lvl2pPr marL="1984522" indent="0">
              <a:buNone/>
              <a:defRPr sz="6077"/>
            </a:lvl2pPr>
            <a:lvl3pPr marL="3969045" indent="0">
              <a:buNone/>
              <a:defRPr sz="5209"/>
            </a:lvl3pPr>
            <a:lvl4pPr marL="5953567" indent="0">
              <a:buNone/>
              <a:defRPr sz="4341"/>
            </a:lvl4pPr>
            <a:lvl5pPr marL="7938089" indent="0">
              <a:buNone/>
              <a:defRPr sz="4341"/>
            </a:lvl5pPr>
            <a:lvl6pPr marL="9922612" indent="0">
              <a:buNone/>
              <a:defRPr sz="4341"/>
            </a:lvl6pPr>
            <a:lvl7pPr marL="11907134" indent="0">
              <a:buNone/>
              <a:defRPr sz="4341"/>
            </a:lvl7pPr>
            <a:lvl8pPr marL="13891656" indent="0">
              <a:buNone/>
              <a:defRPr sz="4341"/>
            </a:lvl8pPr>
            <a:lvl9pPr marL="15876179" indent="0">
              <a:buNone/>
              <a:defRPr sz="4341"/>
            </a:lvl9pPr>
          </a:lstStyle>
          <a:p>
            <a:pPr lvl="0"/>
            <a:r>
              <a:rPr lang="en-US"/>
              <a:t>Edit Master text styles</a:t>
            </a:r>
          </a:p>
        </p:txBody>
      </p:sp>
      <p:sp>
        <p:nvSpPr>
          <p:cNvPr id="5" name="Date Placeholder 4"/>
          <p:cNvSpPr>
            <a:spLocks noGrp="1"/>
          </p:cNvSpPr>
          <p:nvPr>
            <p:ph type="dt" sz="half" idx="10"/>
          </p:nvPr>
        </p:nvSpPr>
        <p:spPr/>
        <p:txBody>
          <a:bodyPr/>
          <a:lstStyle/>
          <a:p>
            <a:fld id="{AFF92EF9-FC8A-48D3-9FBC-0A420AB8D4B8}" type="datetimeFigureOut">
              <a:rPr lang="en-US" smtClean="0"/>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33910305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33903" y="2644775"/>
            <a:ext cx="12801276" cy="9256713"/>
          </a:xfrm>
        </p:spPr>
        <p:txBody>
          <a:bodyPr anchor="b"/>
          <a:lstStyle>
            <a:lvl1pPr>
              <a:defRPr sz="13890"/>
            </a:lvl1pPr>
          </a:lstStyle>
          <a:p>
            <a:r>
              <a:rPr lang="en-US"/>
              <a:t>Click to edit Master title style</a:t>
            </a:r>
            <a:endParaRPr lang="en-US" dirty="0"/>
          </a:p>
        </p:txBody>
      </p:sp>
      <p:sp>
        <p:nvSpPr>
          <p:cNvPr id="3" name="Picture Placeholder 2"/>
          <p:cNvSpPr>
            <a:spLocks noGrp="1" noChangeAspect="1"/>
          </p:cNvSpPr>
          <p:nvPr>
            <p:ph type="pic" idx="1"/>
          </p:nvPr>
        </p:nvSpPr>
        <p:spPr>
          <a:xfrm>
            <a:off x="16873707" y="5711988"/>
            <a:ext cx="20093404" cy="28192567"/>
          </a:xfrm>
        </p:spPr>
        <p:txBody>
          <a:bodyPr anchor="t"/>
          <a:lstStyle>
            <a:lvl1pPr marL="0" indent="0">
              <a:buNone/>
              <a:defRPr sz="13890"/>
            </a:lvl1pPr>
            <a:lvl2pPr marL="1984522" indent="0">
              <a:buNone/>
              <a:defRPr sz="12154"/>
            </a:lvl2pPr>
            <a:lvl3pPr marL="3969045" indent="0">
              <a:buNone/>
              <a:defRPr sz="10417"/>
            </a:lvl3pPr>
            <a:lvl4pPr marL="5953567" indent="0">
              <a:buNone/>
              <a:defRPr sz="8681"/>
            </a:lvl4pPr>
            <a:lvl5pPr marL="7938089" indent="0">
              <a:buNone/>
              <a:defRPr sz="8681"/>
            </a:lvl5pPr>
            <a:lvl6pPr marL="9922612" indent="0">
              <a:buNone/>
              <a:defRPr sz="8681"/>
            </a:lvl6pPr>
            <a:lvl7pPr marL="11907134" indent="0">
              <a:buNone/>
              <a:defRPr sz="8681"/>
            </a:lvl7pPr>
            <a:lvl8pPr marL="13891656" indent="0">
              <a:buNone/>
              <a:defRPr sz="8681"/>
            </a:lvl8pPr>
            <a:lvl9pPr marL="15876179" indent="0">
              <a:buNone/>
              <a:defRPr sz="8681"/>
            </a:lvl9pPr>
          </a:lstStyle>
          <a:p>
            <a:r>
              <a:rPr lang="en-US"/>
              <a:t>Click icon to add picture</a:t>
            </a:r>
            <a:endParaRPr lang="en-US" dirty="0"/>
          </a:p>
        </p:txBody>
      </p:sp>
      <p:sp>
        <p:nvSpPr>
          <p:cNvPr id="4" name="Text Placeholder 3"/>
          <p:cNvSpPr>
            <a:spLocks noGrp="1"/>
          </p:cNvSpPr>
          <p:nvPr>
            <p:ph type="body" sz="half" idx="2"/>
          </p:nvPr>
        </p:nvSpPr>
        <p:spPr>
          <a:xfrm>
            <a:off x="2733903" y="11901487"/>
            <a:ext cx="12801276" cy="22048978"/>
          </a:xfrm>
        </p:spPr>
        <p:txBody>
          <a:bodyPr/>
          <a:lstStyle>
            <a:lvl1pPr marL="0" indent="0">
              <a:buNone/>
              <a:defRPr sz="6945"/>
            </a:lvl1pPr>
            <a:lvl2pPr marL="1984522" indent="0">
              <a:buNone/>
              <a:defRPr sz="6077"/>
            </a:lvl2pPr>
            <a:lvl3pPr marL="3969045" indent="0">
              <a:buNone/>
              <a:defRPr sz="5209"/>
            </a:lvl3pPr>
            <a:lvl4pPr marL="5953567" indent="0">
              <a:buNone/>
              <a:defRPr sz="4341"/>
            </a:lvl4pPr>
            <a:lvl5pPr marL="7938089" indent="0">
              <a:buNone/>
              <a:defRPr sz="4341"/>
            </a:lvl5pPr>
            <a:lvl6pPr marL="9922612" indent="0">
              <a:buNone/>
              <a:defRPr sz="4341"/>
            </a:lvl6pPr>
            <a:lvl7pPr marL="11907134" indent="0">
              <a:buNone/>
              <a:defRPr sz="4341"/>
            </a:lvl7pPr>
            <a:lvl8pPr marL="13891656" indent="0">
              <a:buNone/>
              <a:defRPr sz="4341"/>
            </a:lvl8pPr>
            <a:lvl9pPr marL="15876179" indent="0">
              <a:buNone/>
              <a:defRPr sz="4341"/>
            </a:lvl9pPr>
          </a:lstStyle>
          <a:p>
            <a:pPr lvl="0"/>
            <a:r>
              <a:rPr lang="en-US"/>
              <a:t>Edit Master text styles</a:t>
            </a:r>
          </a:p>
        </p:txBody>
      </p:sp>
      <p:sp>
        <p:nvSpPr>
          <p:cNvPr id="5" name="Date Placeholder 4"/>
          <p:cNvSpPr>
            <a:spLocks noGrp="1"/>
          </p:cNvSpPr>
          <p:nvPr>
            <p:ph type="dt" sz="half" idx="10"/>
          </p:nvPr>
        </p:nvSpPr>
        <p:spPr/>
        <p:txBody>
          <a:bodyPr/>
          <a:lstStyle/>
          <a:p>
            <a:fld id="{AFF92EF9-FC8A-48D3-9FBC-0A420AB8D4B8}" type="datetimeFigureOut">
              <a:rPr lang="en-US" smtClean="0"/>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9261208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F92EF9-FC8A-48D3-9FBC-0A420AB8D4B8}"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22247024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403641" y="2112147"/>
            <a:ext cx="8558302" cy="3361986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28736" y="2112147"/>
            <a:ext cx="25178772" cy="3361986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F92EF9-FC8A-48D3-9FBC-0A420AB8D4B8}"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29821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3E534D-C97F-4E4E-A322-4B32716FFE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39690676" cy="39671626"/>
          </a:xfrm>
          <a:prstGeom prst="rect">
            <a:avLst/>
          </a:prstGeom>
        </p:spPr>
      </p:pic>
      <p:sp>
        <p:nvSpPr>
          <p:cNvPr id="11" name="Title 1">
            <a:extLst>
              <a:ext uri="{FF2B5EF4-FFF2-40B4-BE49-F238E27FC236}">
                <a16:creationId xmlns:a16="http://schemas.microsoft.com/office/drawing/2014/main" id="{0A09B36A-EEEF-5702-6284-561515090E06}"/>
              </a:ext>
            </a:extLst>
          </p:cNvPr>
          <p:cNvSpPr>
            <a:spLocks noGrp="1"/>
          </p:cNvSpPr>
          <p:nvPr>
            <p:ph type="title" hasCustomPrompt="1"/>
          </p:nvPr>
        </p:nvSpPr>
        <p:spPr>
          <a:xfrm>
            <a:off x="2200275" y="2129095"/>
            <a:ext cx="34233207" cy="2537381"/>
          </a:xfrm>
        </p:spPr>
        <p:txBody>
          <a:bodyPr anchor="ctr">
            <a:noAutofit/>
          </a:bodyPr>
          <a:lstStyle>
            <a:lvl1pPr algn="r" rtl="1">
              <a:defRPr sz="10000">
                <a:solidFill>
                  <a:srgbClr val="082857"/>
                </a:solidFill>
                <a:latin typeface="IRANSans Black" panose="020B0506030804020204" pitchFamily="34" charset="-78"/>
                <a:cs typeface="IRANSans Black" panose="020B0506030804020204" pitchFamily="34" charset="-78"/>
              </a:defRPr>
            </a:lvl1pPr>
          </a:lstStyle>
          <a:p>
            <a:r>
              <a:rPr lang="fa-IR" dirty="0"/>
              <a:t>تیتر</a:t>
            </a:r>
            <a:endParaRPr lang="en-US" dirty="0"/>
          </a:p>
        </p:txBody>
      </p:sp>
      <p:sp>
        <p:nvSpPr>
          <p:cNvPr id="9" name="Rectangle: Rounded Corners 8">
            <a:extLst>
              <a:ext uri="{FF2B5EF4-FFF2-40B4-BE49-F238E27FC236}">
                <a16:creationId xmlns:a16="http://schemas.microsoft.com/office/drawing/2014/main" id="{108F46ED-3FCF-B825-6409-86B98BFD144C}"/>
              </a:ext>
            </a:extLst>
          </p:cNvPr>
          <p:cNvSpPr/>
          <p:nvPr userDrawn="1"/>
        </p:nvSpPr>
        <p:spPr>
          <a:xfrm>
            <a:off x="37009138" y="2225347"/>
            <a:ext cx="385010" cy="1943250"/>
          </a:xfrm>
          <a:prstGeom prst="roundRect">
            <a:avLst/>
          </a:prstGeom>
          <a:solidFill>
            <a:srgbClr val="B603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3273526"/>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08064" y="9890368"/>
            <a:ext cx="34233207" cy="16502291"/>
          </a:xfrm>
        </p:spPr>
        <p:txBody>
          <a:bodyPr anchor="b"/>
          <a:lstStyle>
            <a:lvl1pPr>
              <a:defRPr sz="26044"/>
            </a:lvl1pPr>
          </a:lstStyle>
          <a:p>
            <a:r>
              <a:rPr lang="en-US" dirty="0"/>
              <a:t>Click to edit Master title style</a:t>
            </a:r>
          </a:p>
        </p:txBody>
      </p:sp>
      <p:sp>
        <p:nvSpPr>
          <p:cNvPr id="3" name="Text Placeholder 2"/>
          <p:cNvSpPr>
            <a:spLocks noGrp="1"/>
          </p:cNvSpPr>
          <p:nvPr>
            <p:ph type="body" idx="1"/>
          </p:nvPr>
        </p:nvSpPr>
        <p:spPr>
          <a:xfrm>
            <a:off x="2708064" y="26548777"/>
            <a:ext cx="34233207" cy="8678165"/>
          </a:xfrm>
        </p:spPr>
        <p:txBody>
          <a:bodyPr/>
          <a:lstStyle>
            <a:lvl1pPr marL="0" indent="0">
              <a:buNone/>
              <a:defRPr sz="10417">
                <a:solidFill>
                  <a:schemeClr val="tx1"/>
                </a:solidFill>
              </a:defRPr>
            </a:lvl1pPr>
            <a:lvl2pPr marL="1984522" indent="0">
              <a:buNone/>
              <a:defRPr sz="8681">
                <a:solidFill>
                  <a:schemeClr val="tx1">
                    <a:tint val="75000"/>
                  </a:schemeClr>
                </a:solidFill>
              </a:defRPr>
            </a:lvl2pPr>
            <a:lvl3pPr marL="3969045" indent="0">
              <a:buNone/>
              <a:defRPr sz="7813">
                <a:solidFill>
                  <a:schemeClr val="tx1">
                    <a:tint val="75000"/>
                  </a:schemeClr>
                </a:solidFill>
              </a:defRPr>
            </a:lvl3pPr>
            <a:lvl4pPr marL="5953567" indent="0">
              <a:buNone/>
              <a:defRPr sz="6945">
                <a:solidFill>
                  <a:schemeClr val="tx1">
                    <a:tint val="75000"/>
                  </a:schemeClr>
                </a:solidFill>
              </a:defRPr>
            </a:lvl4pPr>
            <a:lvl5pPr marL="7938089" indent="0">
              <a:buNone/>
              <a:defRPr sz="6945">
                <a:solidFill>
                  <a:schemeClr val="tx1">
                    <a:tint val="75000"/>
                  </a:schemeClr>
                </a:solidFill>
              </a:defRPr>
            </a:lvl5pPr>
            <a:lvl6pPr marL="9922612" indent="0">
              <a:buNone/>
              <a:defRPr sz="6945">
                <a:solidFill>
                  <a:schemeClr val="tx1">
                    <a:tint val="75000"/>
                  </a:schemeClr>
                </a:solidFill>
              </a:defRPr>
            </a:lvl6pPr>
            <a:lvl7pPr marL="11907134" indent="0">
              <a:buNone/>
              <a:defRPr sz="6945">
                <a:solidFill>
                  <a:schemeClr val="tx1">
                    <a:tint val="75000"/>
                  </a:schemeClr>
                </a:solidFill>
              </a:defRPr>
            </a:lvl7pPr>
            <a:lvl8pPr marL="13891656" indent="0">
              <a:buNone/>
              <a:defRPr sz="6945">
                <a:solidFill>
                  <a:schemeClr val="tx1">
                    <a:tint val="75000"/>
                  </a:schemeClr>
                </a:solidFill>
              </a:defRPr>
            </a:lvl8pPr>
            <a:lvl9pPr marL="15876179" indent="0">
              <a:buNone/>
              <a:defRPr sz="6945">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F92EF9-FC8A-48D3-9FBC-0A420AB8D4B8}"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4022943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28734" y="10560733"/>
            <a:ext cx="16868537" cy="251712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093404" y="10560733"/>
            <a:ext cx="16868537" cy="251712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F92EF9-FC8A-48D3-9FBC-0A420AB8D4B8}" type="datetimeFigureOut">
              <a:rPr lang="en-US" smtClean="0"/>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1085946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33904" y="2112155"/>
            <a:ext cx="34233207" cy="766801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33908" y="9725061"/>
            <a:ext cx="16791013" cy="4766102"/>
          </a:xfrm>
        </p:spPr>
        <p:txBody>
          <a:bodyPr anchor="b"/>
          <a:lstStyle>
            <a:lvl1pPr marL="0" indent="0">
              <a:buNone/>
              <a:defRPr sz="10417" b="1"/>
            </a:lvl1pPr>
            <a:lvl2pPr marL="1984522" indent="0">
              <a:buNone/>
              <a:defRPr sz="8681" b="1"/>
            </a:lvl2pPr>
            <a:lvl3pPr marL="3969045" indent="0">
              <a:buNone/>
              <a:defRPr sz="7813" b="1"/>
            </a:lvl3pPr>
            <a:lvl4pPr marL="5953567" indent="0">
              <a:buNone/>
              <a:defRPr sz="6945" b="1"/>
            </a:lvl4pPr>
            <a:lvl5pPr marL="7938089" indent="0">
              <a:buNone/>
              <a:defRPr sz="6945" b="1"/>
            </a:lvl5pPr>
            <a:lvl6pPr marL="9922612" indent="0">
              <a:buNone/>
              <a:defRPr sz="6945" b="1"/>
            </a:lvl6pPr>
            <a:lvl7pPr marL="11907134" indent="0">
              <a:buNone/>
              <a:defRPr sz="6945" b="1"/>
            </a:lvl7pPr>
            <a:lvl8pPr marL="13891656" indent="0">
              <a:buNone/>
              <a:defRPr sz="6945" b="1"/>
            </a:lvl8pPr>
            <a:lvl9pPr marL="15876179" indent="0">
              <a:buNone/>
              <a:defRPr sz="6945" b="1"/>
            </a:lvl9pPr>
          </a:lstStyle>
          <a:p>
            <a:pPr lvl="0"/>
            <a:r>
              <a:rPr lang="en-US"/>
              <a:t>Edit Master text styles</a:t>
            </a:r>
          </a:p>
        </p:txBody>
      </p:sp>
      <p:sp>
        <p:nvSpPr>
          <p:cNvPr id="4" name="Content Placeholder 3"/>
          <p:cNvSpPr>
            <a:spLocks noGrp="1"/>
          </p:cNvSpPr>
          <p:nvPr>
            <p:ph sz="half" idx="2"/>
          </p:nvPr>
        </p:nvSpPr>
        <p:spPr>
          <a:xfrm>
            <a:off x="2733908" y="14491163"/>
            <a:ext cx="16791013" cy="213143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093406" y="9725061"/>
            <a:ext cx="16873707" cy="4766102"/>
          </a:xfrm>
        </p:spPr>
        <p:txBody>
          <a:bodyPr anchor="b"/>
          <a:lstStyle>
            <a:lvl1pPr marL="0" indent="0">
              <a:buNone/>
              <a:defRPr sz="10417" b="1"/>
            </a:lvl1pPr>
            <a:lvl2pPr marL="1984522" indent="0">
              <a:buNone/>
              <a:defRPr sz="8681" b="1"/>
            </a:lvl2pPr>
            <a:lvl3pPr marL="3969045" indent="0">
              <a:buNone/>
              <a:defRPr sz="7813" b="1"/>
            </a:lvl3pPr>
            <a:lvl4pPr marL="5953567" indent="0">
              <a:buNone/>
              <a:defRPr sz="6945" b="1"/>
            </a:lvl4pPr>
            <a:lvl5pPr marL="7938089" indent="0">
              <a:buNone/>
              <a:defRPr sz="6945" b="1"/>
            </a:lvl5pPr>
            <a:lvl6pPr marL="9922612" indent="0">
              <a:buNone/>
              <a:defRPr sz="6945" b="1"/>
            </a:lvl6pPr>
            <a:lvl7pPr marL="11907134" indent="0">
              <a:buNone/>
              <a:defRPr sz="6945" b="1"/>
            </a:lvl7pPr>
            <a:lvl8pPr marL="13891656" indent="0">
              <a:buNone/>
              <a:defRPr sz="6945" b="1"/>
            </a:lvl8pPr>
            <a:lvl9pPr marL="15876179" indent="0">
              <a:buNone/>
              <a:defRPr sz="6945" b="1"/>
            </a:lvl9pPr>
          </a:lstStyle>
          <a:p>
            <a:pPr lvl="0"/>
            <a:r>
              <a:rPr lang="en-US"/>
              <a:t>Edit Master text styles</a:t>
            </a:r>
          </a:p>
        </p:txBody>
      </p:sp>
      <p:sp>
        <p:nvSpPr>
          <p:cNvPr id="6" name="Content Placeholder 5"/>
          <p:cNvSpPr>
            <a:spLocks noGrp="1"/>
          </p:cNvSpPr>
          <p:nvPr>
            <p:ph sz="quarter" idx="4"/>
          </p:nvPr>
        </p:nvSpPr>
        <p:spPr>
          <a:xfrm>
            <a:off x="20093406" y="14491163"/>
            <a:ext cx="16873707" cy="213143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F92EF9-FC8A-48D3-9FBC-0A420AB8D4B8}" type="datetimeFigureOut">
              <a:rPr lang="en-US" smtClean="0"/>
              <a:t>3/11/2024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1653300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F92EF9-FC8A-48D3-9FBC-0A420AB8D4B8}" type="datetimeFigureOut">
              <a:rPr lang="en-US" smtClean="0"/>
              <a:t>3/11/2024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898696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F92EF9-FC8A-48D3-9FBC-0A420AB8D4B8}" type="datetimeFigureOut">
              <a:rPr lang="en-US" smtClean="0"/>
              <a:t>3/11/2024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2059703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33903" y="2644775"/>
            <a:ext cx="12801276" cy="9256713"/>
          </a:xfrm>
        </p:spPr>
        <p:txBody>
          <a:bodyPr anchor="b"/>
          <a:lstStyle>
            <a:lvl1pPr>
              <a:defRPr sz="13890"/>
            </a:lvl1pPr>
          </a:lstStyle>
          <a:p>
            <a:r>
              <a:rPr lang="en-US"/>
              <a:t>Click to edit Master title style</a:t>
            </a:r>
            <a:endParaRPr lang="en-US" dirty="0"/>
          </a:p>
        </p:txBody>
      </p:sp>
      <p:sp>
        <p:nvSpPr>
          <p:cNvPr id="3" name="Content Placeholder 2"/>
          <p:cNvSpPr>
            <a:spLocks noGrp="1"/>
          </p:cNvSpPr>
          <p:nvPr>
            <p:ph idx="1"/>
          </p:nvPr>
        </p:nvSpPr>
        <p:spPr>
          <a:xfrm>
            <a:off x="16873707" y="5711988"/>
            <a:ext cx="20093404" cy="28192567"/>
          </a:xfrm>
        </p:spPr>
        <p:txBody>
          <a:bodyPr/>
          <a:lstStyle>
            <a:lvl1pPr>
              <a:defRPr sz="13890"/>
            </a:lvl1pPr>
            <a:lvl2pPr>
              <a:defRPr sz="12154"/>
            </a:lvl2pPr>
            <a:lvl3pPr>
              <a:defRPr sz="10417"/>
            </a:lvl3pPr>
            <a:lvl4pPr>
              <a:defRPr sz="8681"/>
            </a:lvl4pPr>
            <a:lvl5pPr>
              <a:defRPr sz="8681"/>
            </a:lvl5pPr>
            <a:lvl6pPr>
              <a:defRPr sz="8681"/>
            </a:lvl6pPr>
            <a:lvl7pPr>
              <a:defRPr sz="8681"/>
            </a:lvl7pPr>
            <a:lvl8pPr>
              <a:defRPr sz="8681"/>
            </a:lvl8pPr>
            <a:lvl9pPr>
              <a:defRPr sz="8681"/>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33903" y="11901487"/>
            <a:ext cx="12801276" cy="22048978"/>
          </a:xfrm>
        </p:spPr>
        <p:txBody>
          <a:bodyPr/>
          <a:lstStyle>
            <a:lvl1pPr marL="0" indent="0">
              <a:buNone/>
              <a:defRPr sz="6945"/>
            </a:lvl1pPr>
            <a:lvl2pPr marL="1984522" indent="0">
              <a:buNone/>
              <a:defRPr sz="6077"/>
            </a:lvl2pPr>
            <a:lvl3pPr marL="3969045" indent="0">
              <a:buNone/>
              <a:defRPr sz="5209"/>
            </a:lvl3pPr>
            <a:lvl4pPr marL="5953567" indent="0">
              <a:buNone/>
              <a:defRPr sz="4341"/>
            </a:lvl4pPr>
            <a:lvl5pPr marL="7938089" indent="0">
              <a:buNone/>
              <a:defRPr sz="4341"/>
            </a:lvl5pPr>
            <a:lvl6pPr marL="9922612" indent="0">
              <a:buNone/>
              <a:defRPr sz="4341"/>
            </a:lvl6pPr>
            <a:lvl7pPr marL="11907134" indent="0">
              <a:buNone/>
              <a:defRPr sz="4341"/>
            </a:lvl7pPr>
            <a:lvl8pPr marL="13891656" indent="0">
              <a:buNone/>
              <a:defRPr sz="4341"/>
            </a:lvl8pPr>
            <a:lvl9pPr marL="15876179" indent="0">
              <a:buNone/>
              <a:defRPr sz="4341"/>
            </a:lvl9pPr>
          </a:lstStyle>
          <a:p>
            <a:pPr lvl="0"/>
            <a:r>
              <a:rPr lang="en-US"/>
              <a:t>Edit Master text styles</a:t>
            </a:r>
          </a:p>
        </p:txBody>
      </p:sp>
      <p:sp>
        <p:nvSpPr>
          <p:cNvPr id="5" name="Date Placeholder 4"/>
          <p:cNvSpPr>
            <a:spLocks noGrp="1"/>
          </p:cNvSpPr>
          <p:nvPr>
            <p:ph type="dt" sz="half" idx="10"/>
          </p:nvPr>
        </p:nvSpPr>
        <p:spPr/>
        <p:txBody>
          <a:bodyPr/>
          <a:lstStyle/>
          <a:p>
            <a:fld id="{AFF92EF9-FC8A-48D3-9FBC-0A420AB8D4B8}" type="datetimeFigureOut">
              <a:rPr lang="en-US" smtClean="0"/>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B43EF-CCAB-4C9B-8AC2-5EEA9B97CD4C}" type="slidenum">
              <a:rPr lang="en-US" smtClean="0"/>
              <a:t>‹#›</a:t>
            </a:fld>
            <a:endParaRPr lang="en-US"/>
          </a:p>
        </p:txBody>
      </p:sp>
    </p:spTree>
    <p:extLst>
      <p:ext uri="{BB962C8B-B14F-4D97-AF65-F5344CB8AC3E}">
        <p14:creationId xmlns:p14="http://schemas.microsoft.com/office/powerpoint/2010/main" val="4149505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28734" y="2112155"/>
            <a:ext cx="34233207" cy="766801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28734" y="10560733"/>
            <a:ext cx="34233207" cy="2517128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28734" y="36769728"/>
            <a:ext cx="8930402" cy="2112147"/>
          </a:xfrm>
          <a:prstGeom prst="rect">
            <a:avLst/>
          </a:prstGeom>
        </p:spPr>
        <p:txBody>
          <a:bodyPr vert="horz" lIns="91440" tIns="45720" rIns="91440" bIns="45720" rtlCol="0" anchor="ctr"/>
          <a:lstStyle>
            <a:lvl1pPr algn="l">
              <a:defRPr sz="5209">
                <a:solidFill>
                  <a:schemeClr val="tx1">
                    <a:tint val="75000"/>
                  </a:schemeClr>
                </a:solidFill>
              </a:defRPr>
            </a:lvl1pPr>
          </a:lstStyle>
          <a:p>
            <a:fld id="{AFF92EF9-FC8A-48D3-9FBC-0A420AB8D4B8}" type="datetimeFigureOut">
              <a:rPr lang="en-US" smtClean="0"/>
              <a:t>3/11/2024</a:t>
            </a:fld>
            <a:endParaRPr lang="en-US"/>
          </a:p>
        </p:txBody>
      </p:sp>
      <p:sp>
        <p:nvSpPr>
          <p:cNvPr id="5" name="Footer Placeholder 4"/>
          <p:cNvSpPr>
            <a:spLocks noGrp="1"/>
          </p:cNvSpPr>
          <p:nvPr>
            <p:ph type="ftr" sz="quarter" idx="3"/>
          </p:nvPr>
        </p:nvSpPr>
        <p:spPr>
          <a:xfrm>
            <a:off x="13147536" y="36769728"/>
            <a:ext cx="13395603" cy="2112147"/>
          </a:xfrm>
          <a:prstGeom prst="rect">
            <a:avLst/>
          </a:prstGeom>
        </p:spPr>
        <p:txBody>
          <a:bodyPr vert="horz" lIns="91440" tIns="45720" rIns="91440" bIns="45720" rtlCol="0" anchor="ctr"/>
          <a:lstStyle>
            <a:lvl1pPr algn="ctr">
              <a:defRPr sz="520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031539" y="36769728"/>
            <a:ext cx="8930402" cy="2112147"/>
          </a:xfrm>
          <a:prstGeom prst="rect">
            <a:avLst/>
          </a:prstGeom>
        </p:spPr>
        <p:txBody>
          <a:bodyPr vert="horz" lIns="91440" tIns="45720" rIns="91440" bIns="45720" rtlCol="0" anchor="ctr"/>
          <a:lstStyle>
            <a:lvl1pPr algn="r">
              <a:defRPr sz="5209">
                <a:solidFill>
                  <a:schemeClr val="tx1">
                    <a:tint val="75000"/>
                  </a:schemeClr>
                </a:solidFill>
              </a:defRPr>
            </a:lvl1pPr>
          </a:lstStyle>
          <a:p>
            <a:fld id="{E6EB43EF-CCAB-4C9B-8AC2-5EEA9B97CD4C}" type="slidenum">
              <a:rPr lang="en-US" smtClean="0"/>
              <a:t>‹#›</a:t>
            </a:fld>
            <a:endParaRPr lang="en-US"/>
          </a:p>
        </p:txBody>
      </p:sp>
    </p:spTree>
    <p:extLst>
      <p:ext uri="{BB962C8B-B14F-4D97-AF65-F5344CB8AC3E}">
        <p14:creationId xmlns:p14="http://schemas.microsoft.com/office/powerpoint/2010/main" val="1007921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xStyles>
    <p:titleStyle>
      <a:lvl1pPr algn="l" defTabSz="3969045" rtl="0" eaLnBrk="1" latinLnBrk="0" hangingPunct="1">
        <a:lnSpc>
          <a:spcPct val="90000"/>
        </a:lnSpc>
        <a:spcBef>
          <a:spcPct val="0"/>
        </a:spcBef>
        <a:buNone/>
        <a:defRPr sz="19099" kern="1200">
          <a:solidFill>
            <a:schemeClr val="tx1"/>
          </a:solidFill>
          <a:latin typeface="+mj-lt"/>
          <a:ea typeface="+mj-ea"/>
          <a:cs typeface="+mj-cs"/>
        </a:defRPr>
      </a:lvl1pPr>
    </p:titleStyle>
    <p:bodyStyle>
      <a:lvl1pPr marL="992261" indent="-992261" algn="l" defTabSz="3969045" rtl="0" eaLnBrk="1" latinLnBrk="0" hangingPunct="1">
        <a:lnSpc>
          <a:spcPct val="90000"/>
        </a:lnSpc>
        <a:spcBef>
          <a:spcPts val="4341"/>
        </a:spcBef>
        <a:buFont typeface="Arial" panose="020B0604020202020204" pitchFamily="34" charset="0"/>
        <a:buChar char="•"/>
        <a:defRPr sz="12154" kern="1200">
          <a:solidFill>
            <a:schemeClr val="tx1"/>
          </a:solidFill>
          <a:latin typeface="+mn-lt"/>
          <a:ea typeface="+mn-ea"/>
          <a:cs typeface="+mn-cs"/>
        </a:defRPr>
      </a:lvl1pPr>
      <a:lvl2pPr marL="2976783" indent="-992261" algn="l" defTabSz="3969045" rtl="0" eaLnBrk="1" latinLnBrk="0" hangingPunct="1">
        <a:lnSpc>
          <a:spcPct val="90000"/>
        </a:lnSpc>
        <a:spcBef>
          <a:spcPts val="2170"/>
        </a:spcBef>
        <a:buFont typeface="Arial" panose="020B0604020202020204" pitchFamily="34" charset="0"/>
        <a:buChar char="•"/>
        <a:defRPr sz="10417" kern="1200">
          <a:solidFill>
            <a:schemeClr val="tx1"/>
          </a:solidFill>
          <a:latin typeface="+mn-lt"/>
          <a:ea typeface="+mn-ea"/>
          <a:cs typeface="+mn-cs"/>
        </a:defRPr>
      </a:lvl2pPr>
      <a:lvl3pPr marL="4961306" indent="-992261" algn="l" defTabSz="3969045" rtl="0" eaLnBrk="1" latinLnBrk="0" hangingPunct="1">
        <a:lnSpc>
          <a:spcPct val="90000"/>
        </a:lnSpc>
        <a:spcBef>
          <a:spcPts val="2170"/>
        </a:spcBef>
        <a:buFont typeface="Arial" panose="020B0604020202020204" pitchFamily="34" charset="0"/>
        <a:buChar char="•"/>
        <a:defRPr sz="8681" kern="1200">
          <a:solidFill>
            <a:schemeClr val="tx1"/>
          </a:solidFill>
          <a:latin typeface="+mn-lt"/>
          <a:ea typeface="+mn-ea"/>
          <a:cs typeface="+mn-cs"/>
        </a:defRPr>
      </a:lvl3pPr>
      <a:lvl4pPr marL="6945828" indent="-992261" algn="l" defTabSz="3969045" rtl="0" eaLnBrk="1" latinLnBrk="0" hangingPunct="1">
        <a:lnSpc>
          <a:spcPct val="90000"/>
        </a:lnSpc>
        <a:spcBef>
          <a:spcPts val="2170"/>
        </a:spcBef>
        <a:buFont typeface="Arial" panose="020B0604020202020204" pitchFamily="34" charset="0"/>
        <a:buChar char="•"/>
        <a:defRPr sz="7813" kern="1200">
          <a:solidFill>
            <a:schemeClr val="tx1"/>
          </a:solidFill>
          <a:latin typeface="+mn-lt"/>
          <a:ea typeface="+mn-ea"/>
          <a:cs typeface="+mn-cs"/>
        </a:defRPr>
      </a:lvl4pPr>
      <a:lvl5pPr marL="8930350" indent="-992261" algn="l" defTabSz="3969045" rtl="0" eaLnBrk="1" latinLnBrk="0" hangingPunct="1">
        <a:lnSpc>
          <a:spcPct val="90000"/>
        </a:lnSpc>
        <a:spcBef>
          <a:spcPts val="2170"/>
        </a:spcBef>
        <a:buFont typeface="Arial" panose="020B0604020202020204" pitchFamily="34" charset="0"/>
        <a:buChar char="•"/>
        <a:defRPr sz="7813" kern="1200">
          <a:solidFill>
            <a:schemeClr val="tx1"/>
          </a:solidFill>
          <a:latin typeface="+mn-lt"/>
          <a:ea typeface="+mn-ea"/>
          <a:cs typeface="+mn-cs"/>
        </a:defRPr>
      </a:lvl5pPr>
      <a:lvl6pPr marL="10914873" indent="-992261" algn="l" defTabSz="3969045" rtl="0" eaLnBrk="1" latinLnBrk="0" hangingPunct="1">
        <a:lnSpc>
          <a:spcPct val="90000"/>
        </a:lnSpc>
        <a:spcBef>
          <a:spcPts val="2170"/>
        </a:spcBef>
        <a:buFont typeface="Arial" panose="020B0604020202020204" pitchFamily="34" charset="0"/>
        <a:buChar char="•"/>
        <a:defRPr sz="7813" kern="1200">
          <a:solidFill>
            <a:schemeClr val="tx1"/>
          </a:solidFill>
          <a:latin typeface="+mn-lt"/>
          <a:ea typeface="+mn-ea"/>
          <a:cs typeface="+mn-cs"/>
        </a:defRPr>
      </a:lvl6pPr>
      <a:lvl7pPr marL="12899395" indent="-992261" algn="l" defTabSz="3969045" rtl="0" eaLnBrk="1" latinLnBrk="0" hangingPunct="1">
        <a:lnSpc>
          <a:spcPct val="90000"/>
        </a:lnSpc>
        <a:spcBef>
          <a:spcPts val="2170"/>
        </a:spcBef>
        <a:buFont typeface="Arial" panose="020B0604020202020204" pitchFamily="34" charset="0"/>
        <a:buChar char="•"/>
        <a:defRPr sz="7813" kern="1200">
          <a:solidFill>
            <a:schemeClr val="tx1"/>
          </a:solidFill>
          <a:latin typeface="+mn-lt"/>
          <a:ea typeface="+mn-ea"/>
          <a:cs typeface="+mn-cs"/>
        </a:defRPr>
      </a:lvl7pPr>
      <a:lvl8pPr marL="14883917" indent="-992261" algn="l" defTabSz="3969045" rtl="0" eaLnBrk="1" latinLnBrk="0" hangingPunct="1">
        <a:lnSpc>
          <a:spcPct val="90000"/>
        </a:lnSpc>
        <a:spcBef>
          <a:spcPts val="2170"/>
        </a:spcBef>
        <a:buFont typeface="Arial" panose="020B0604020202020204" pitchFamily="34" charset="0"/>
        <a:buChar char="•"/>
        <a:defRPr sz="7813" kern="1200">
          <a:solidFill>
            <a:schemeClr val="tx1"/>
          </a:solidFill>
          <a:latin typeface="+mn-lt"/>
          <a:ea typeface="+mn-ea"/>
          <a:cs typeface="+mn-cs"/>
        </a:defRPr>
      </a:lvl8pPr>
      <a:lvl9pPr marL="16868440" indent="-992261" algn="l" defTabSz="3969045" rtl="0" eaLnBrk="1" latinLnBrk="0" hangingPunct="1">
        <a:lnSpc>
          <a:spcPct val="90000"/>
        </a:lnSpc>
        <a:spcBef>
          <a:spcPts val="2170"/>
        </a:spcBef>
        <a:buFont typeface="Arial" panose="020B0604020202020204" pitchFamily="34" charset="0"/>
        <a:buChar char="•"/>
        <a:defRPr sz="7813" kern="1200">
          <a:solidFill>
            <a:schemeClr val="tx1"/>
          </a:solidFill>
          <a:latin typeface="+mn-lt"/>
          <a:ea typeface="+mn-ea"/>
          <a:cs typeface="+mn-cs"/>
        </a:defRPr>
      </a:lvl9pPr>
    </p:bodyStyle>
    <p:otherStyle>
      <a:defPPr>
        <a:defRPr lang="en-US"/>
      </a:defPPr>
      <a:lvl1pPr marL="0" algn="l" defTabSz="3969045" rtl="0" eaLnBrk="1" latinLnBrk="0" hangingPunct="1">
        <a:defRPr sz="7813" kern="1200">
          <a:solidFill>
            <a:schemeClr val="tx1"/>
          </a:solidFill>
          <a:latin typeface="+mn-lt"/>
          <a:ea typeface="+mn-ea"/>
          <a:cs typeface="+mn-cs"/>
        </a:defRPr>
      </a:lvl1pPr>
      <a:lvl2pPr marL="1984522" algn="l" defTabSz="3969045" rtl="0" eaLnBrk="1" latinLnBrk="0" hangingPunct="1">
        <a:defRPr sz="7813" kern="1200">
          <a:solidFill>
            <a:schemeClr val="tx1"/>
          </a:solidFill>
          <a:latin typeface="+mn-lt"/>
          <a:ea typeface="+mn-ea"/>
          <a:cs typeface="+mn-cs"/>
        </a:defRPr>
      </a:lvl2pPr>
      <a:lvl3pPr marL="3969045" algn="l" defTabSz="3969045" rtl="0" eaLnBrk="1" latinLnBrk="0" hangingPunct="1">
        <a:defRPr sz="7813" kern="1200">
          <a:solidFill>
            <a:schemeClr val="tx1"/>
          </a:solidFill>
          <a:latin typeface="+mn-lt"/>
          <a:ea typeface="+mn-ea"/>
          <a:cs typeface="+mn-cs"/>
        </a:defRPr>
      </a:lvl3pPr>
      <a:lvl4pPr marL="5953567" algn="l" defTabSz="3969045" rtl="0" eaLnBrk="1" latinLnBrk="0" hangingPunct="1">
        <a:defRPr sz="7813" kern="1200">
          <a:solidFill>
            <a:schemeClr val="tx1"/>
          </a:solidFill>
          <a:latin typeface="+mn-lt"/>
          <a:ea typeface="+mn-ea"/>
          <a:cs typeface="+mn-cs"/>
        </a:defRPr>
      </a:lvl4pPr>
      <a:lvl5pPr marL="7938089" algn="l" defTabSz="3969045" rtl="0" eaLnBrk="1" latinLnBrk="0" hangingPunct="1">
        <a:defRPr sz="7813" kern="1200">
          <a:solidFill>
            <a:schemeClr val="tx1"/>
          </a:solidFill>
          <a:latin typeface="+mn-lt"/>
          <a:ea typeface="+mn-ea"/>
          <a:cs typeface="+mn-cs"/>
        </a:defRPr>
      </a:lvl5pPr>
      <a:lvl6pPr marL="9922612" algn="l" defTabSz="3969045" rtl="0" eaLnBrk="1" latinLnBrk="0" hangingPunct="1">
        <a:defRPr sz="7813" kern="1200">
          <a:solidFill>
            <a:schemeClr val="tx1"/>
          </a:solidFill>
          <a:latin typeface="+mn-lt"/>
          <a:ea typeface="+mn-ea"/>
          <a:cs typeface="+mn-cs"/>
        </a:defRPr>
      </a:lvl6pPr>
      <a:lvl7pPr marL="11907134" algn="l" defTabSz="3969045" rtl="0" eaLnBrk="1" latinLnBrk="0" hangingPunct="1">
        <a:defRPr sz="7813" kern="1200">
          <a:solidFill>
            <a:schemeClr val="tx1"/>
          </a:solidFill>
          <a:latin typeface="+mn-lt"/>
          <a:ea typeface="+mn-ea"/>
          <a:cs typeface="+mn-cs"/>
        </a:defRPr>
      </a:lvl7pPr>
      <a:lvl8pPr marL="13891656" algn="l" defTabSz="3969045" rtl="0" eaLnBrk="1" latinLnBrk="0" hangingPunct="1">
        <a:defRPr sz="7813" kern="1200">
          <a:solidFill>
            <a:schemeClr val="tx1"/>
          </a:solidFill>
          <a:latin typeface="+mn-lt"/>
          <a:ea typeface="+mn-ea"/>
          <a:cs typeface="+mn-cs"/>
        </a:defRPr>
      </a:lvl8pPr>
      <a:lvl9pPr marL="15876179" algn="l" defTabSz="3969045" rtl="0" eaLnBrk="1" latinLnBrk="0" hangingPunct="1">
        <a:defRPr sz="78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28734" y="2112155"/>
            <a:ext cx="34233207" cy="766801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28734" y="10560733"/>
            <a:ext cx="34233207" cy="2517128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28734" y="36769728"/>
            <a:ext cx="8930402" cy="2112147"/>
          </a:xfrm>
          <a:prstGeom prst="rect">
            <a:avLst/>
          </a:prstGeom>
        </p:spPr>
        <p:txBody>
          <a:bodyPr vert="horz" lIns="91440" tIns="45720" rIns="91440" bIns="45720" rtlCol="0" anchor="ctr"/>
          <a:lstStyle>
            <a:lvl1pPr algn="l">
              <a:defRPr sz="5209">
                <a:solidFill>
                  <a:schemeClr val="tx1">
                    <a:tint val="75000"/>
                  </a:schemeClr>
                </a:solidFill>
              </a:defRPr>
            </a:lvl1pPr>
          </a:lstStyle>
          <a:p>
            <a:fld id="{AFF92EF9-FC8A-48D3-9FBC-0A420AB8D4B8}" type="datetimeFigureOut">
              <a:rPr lang="en-US" smtClean="0"/>
              <a:t>3/11/2024</a:t>
            </a:fld>
            <a:endParaRPr lang="en-US"/>
          </a:p>
        </p:txBody>
      </p:sp>
      <p:sp>
        <p:nvSpPr>
          <p:cNvPr id="5" name="Footer Placeholder 4"/>
          <p:cNvSpPr>
            <a:spLocks noGrp="1"/>
          </p:cNvSpPr>
          <p:nvPr>
            <p:ph type="ftr" sz="quarter" idx="3"/>
          </p:nvPr>
        </p:nvSpPr>
        <p:spPr>
          <a:xfrm>
            <a:off x="13147536" y="36769728"/>
            <a:ext cx="13395603" cy="2112147"/>
          </a:xfrm>
          <a:prstGeom prst="rect">
            <a:avLst/>
          </a:prstGeom>
        </p:spPr>
        <p:txBody>
          <a:bodyPr vert="horz" lIns="91440" tIns="45720" rIns="91440" bIns="45720" rtlCol="0" anchor="ctr"/>
          <a:lstStyle>
            <a:lvl1pPr algn="ctr">
              <a:defRPr sz="520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031539" y="36769728"/>
            <a:ext cx="8930402" cy="2112147"/>
          </a:xfrm>
          <a:prstGeom prst="rect">
            <a:avLst/>
          </a:prstGeom>
        </p:spPr>
        <p:txBody>
          <a:bodyPr vert="horz" lIns="91440" tIns="45720" rIns="91440" bIns="45720" rtlCol="0" anchor="ctr"/>
          <a:lstStyle>
            <a:lvl1pPr algn="r">
              <a:defRPr sz="5209">
                <a:solidFill>
                  <a:schemeClr val="tx1">
                    <a:tint val="75000"/>
                  </a:schemeClr>
                </a:solidFill>
              </a:defRPr>
            </a:lvl1pPr>
          </a:lstStyle>
          <a:p>
            <a:fld id="{E6EB43EF-CCAB-4C9B-8AC2-5EEA9B97CD4C}" type="slidenum">
              <a:rPr lang="en-US" smtClean="0"/>
              <a:t>‹#›</a:t>
            </a:fld>
            <a:endParaRPr lang="en-US"/>
          </a:p>
        </p:txBody>
      </p:sp>
    </p:spTree>
    <p:extLst>
      <p:ext uri="{BB962C8B-B14F-4D97-AF65-F5344CB8AC3E}">
        <p14:creationId xmlns:p14="http://schemas.microsoft.com/office/powerpoint/2010/main" val="380207205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3969045" rtl="0" eaLnBrk="1" latinLnBrk="0" hangingPunct="1">
        <a:lnSpc>
          <a:spcPct val="90000"/>
        </a:lnSpc>
        <a:spcBef>
          <a:spcPct val="0"/>
        </a:spcBef>
        <a:buNone/>
        <a:defRPr sz="19099" kern="1200">
          <a:solidFill>
            <a:schemeClr val="tx1"/>
          </a:solidFill>
          <a:latin typeface="+mj-lt"/>
          <a:ea typeface="+mj-ea"/>
          <a:cs typeface="+mj-cs"/>
        </a:defRPr>
      </a:lvl1pPr>
    </p:titleStyle>
    <p:bodyStyle>
      <a:lvl1pPr marL="992261" indent="-992261" algn="l" defTabSz="3969045" rtl="0" eaLnBrk="1" latinLnBrk="0" hangingPunct="1">
        <a:lnSpc>
          <a:spcPct val="90000"/>
        </a:lnSpc>
        <a:spcBef>
          <a:spcPts val="4341"/>
        </a:spcBef>
        <a:buFont typeface="Arial" panose="020B0604020202020204" pitchFamily="34" charset="0"/>
        <a:buChar char="•"/>
        <a:defRPr sz="12154" kern="1200">
          <a:solidFill>
            <a:schemeClr val="tx1"/>
          </a:solidFill>
          <a:latin typeface="+mn-lt"/>
          <a:ea typeface="+mn-ea"/>
          <a:cs typeface="+mn-cs"/>
        </a:defRPr>
      </a:lvl1pPr>
      <a:lvl2pPr marL="2976783" indent="-992261" algn="l" defTabSz="3969045" rtl="0" eaLnBrk="1" latinLnBrk="0" hangingPunct="1">
        <a:lnSpc>
          <a:spcPct val="90000"/>
        </a:lnSpc>
        <a:spcBef>
          <a:spcPts val="2170"/>
        </a:spcBef>
        <a:buFont typeface="Arial" panose="020B0604020202020204" pitchFamily="34" charset="0"/>
        <a:buChar char="•"/>
        <a:defRPr sz="10417" kern="1200">
          <a:solidFill>
            <a:schemeClr val="tx1"/>
          </a:solidFill>
          <a:latin typeface="+mn-lt"/>
          <a:ea typeface="+mn-ea"/>
          <a:cs typeface="+mn-cs"/>
        </a:defRPr>
      </a:lvl2pPr>
      <a:lvl3pPr marL="4961306" indent="-992261" algn="l" defTabSz="3969045" rtl="0" eaLnBrk="1" latinLnBrk="0" hangingPunct="1">
        <a:lnSpc>
          <a:spcPct val="90000"/>
        </a:lnSpc>
        <a:spcBef>
          <a:spcPts val="2170"/>
        </a:spcBef>
        <a:buFont typeface="Arial" panose="020B0604020202020204" pitchFamily="34" charset="0"/>
        <a:buChar char="•"/>
        <a:defRPr sz="8681" kern="1200">
          <a:solidFill>
            <a:schemeClr val="tx1"/>
          </a:solidFill>
          <a:latin typeface="+mn-lt"/>
          <a:ea typeface="+mn-ea"/>
          <a:cs typeface="+mn-cs"/>
        </a:defRPr>
      </a:lvl3pPr>
      <a:lvl4pPr marL="6945828" indent="-992261" algn="l" defTabSz="3969045" rtl="0" eaLnBrk="1" latinLnBrk="0" hangingPunct="1">
        <a:lnSpc>
          <a:spcPct val="90000"/>
        </a:lnSpc>
        <a:spcBef>
          <a:spcPts val="2170"/>
        </a:spcBef>
        <a:buFont typeface="Arial" panose="020B0604020202020204" pitchFamily="34" charset="0"/>
        <a:buChar char="•"/>
        <a:defRPr sz="7813" kern="1200">
          <a:solidFill>
            <a:schemeClr val="tx1"/>
          </a:solidFill>
          <a:latin typeface="+mn-lt"/>
          <a:ea typeface="+mn-ea"/>
          <a:cs typeface="+mn-cs"/>
        </a:defRPr>
      </a:lvl4pPr>
      <a:lvl5pPr marL="8930350" indent="-992261" algn="l" defTabSz="3969045" rtl="0" eaLnBrk="1" latinLnBrk="0" hangingPunct="1">
        <a:lnSpc>
          <a:spcPct val="90000"/>
        </a:lnSpc>
        <a:spcBef>
          <a:spcPts val="2170"/>
        </a:spcBef>
        <a:buFont typeface="Arial" panose="020B0604020202020204" pitchFamily="34" charset="0"/>
        <a:buChar char="•"/>
        <a:defRPr sz="7813" kern="1200">
          <a:solidFill>
            <a:schemeClr val="tx1"/>
          </a:solidFill>
          <a:latin typeface="+mn-lt"/>
          <a:ea typeface="+mn-ea"/>
          <a:cs typeface="+mn-cs"/>
        </a:defRPr>
      </a:lvl5pPr>
      <a:lvl6pPr marL="10914873" indent="-992261" algn="l" defTabSz="3969045" rtl="0" eaLnBrk="1" latinLnBrk="0" hangingPunct="1">
        <a:lnSpc>
          <a:spcPct val="90000"/>
        </a:lnSpc>
        <a:spcBef>
          <a:spcPts val="2170"/>
        </a:spcBef>
        <a:buFont typeface="Arial" panose="020B0604020202020204" pitchFamily="34" charset="0"/>
        <a:buChar char="•"/>
        <a:defRPr sz="7813" kern="1200">
          <a:solidFill>
            <a:schemeClr val="tx1"/>
          </a:solidFill>
          <a:latin typeface="+mn-lt"/>
          <a:ea typeface="+mn-ea"/>
          <a:cs typeface="+mn-cs"/>
        </a:defRPr>
      </a:lvl6pPr>
      <a:lvl7pPr marL="12899395" indent="-992261" algn="l" defTabSz="3969045" rtl="0" eaLnBrk="1" latinLnBrk="0" hangingPunct="1">
        <a:lnSpc>
          <a:spcPct val="90000"/>
        </a:lnSpc>
        <a:spcBef>
          <a:spcPts val="2170"/>
        </a:spcBef>
        <a:buFont typeface="Arial" panose="020B0604020202020204" pitchFamily="34" charset="0"/>
        <a:buChar char="•"/>
        <a:defRPr sz="7813" kern="1200">
          <a:solidFill>
            <a:schemeClr val="tx1"/>
          </a:solidFill>
          <a:latin typeface="+mn-lt"/>
          <a:ea typeface="+mn-ea"/>
          <a:cs typeface="+mn-cs"/>
        </a:defRPr>
      </a:lvl7pPr>
      <a:lvl8pPr marL="14883917" indent="-992261" algn="l" defTabSz="3969045" rtl="0" eaLnBrk="1" latinLnBrk="0" hangingPunct="1">
        <a:lnSpc>
          <a:spcPct val="90000"/>
        </a:lnSpc>
        <a:spcBef>
          <a:spcPts val="2170"/>
        </a:spcBef>
        <a:buFont typeface="Arial" panose="020B0604020202020204" pitchFamily="34" charset="0"/>
        <a:buChar char="•"/>
        <a:defRPr sz="7813" kern="1200">
          <a:solidFill>
            <a:schemeClr val="tx1"/>
          </a:solidFill>
          <a:latin typeface="+mn-lt"/>
          <a:ea typeface="+mn-ea"/>
          <a:cs typeface="+mn-cs"/>
        </a:defRPr>
      </a:lvl8pPr>
      <a:lvl9pPr marL="16868440" indent="-992261" algn="l" defTabSz="3969045" rtl="0" eaLnBrk="1" latinLnBrk="0" hangingPunct="1">
        <a:lnSpc>
          <a:spcPct val="90000"/>
        </a:lnSpc>
        <a:spcBef>
          <a:spcPts val="2170"/>
        </a:spcBef>
        <a:buFont typeface="Arial" panose="020B0604020202020204" pitchFamily="34" charset="0"/>
        <a:buChar char="•"/>
        <a:defRPr sz="7813" kern="1200">
          <a:solidFill>
            <a:schemeClr val="tx1"/>
          </a:solidFill>
          <a:latin typeface="+mn-lt"/>
          <a:ea typeface="+mn-ea"/>
          <a:cs typeface="+mn-cs"/>
        </a:defRPr>
      </a:lvl9pPr>
    </p:bodyStyle>
    <p:otherStyle>
      <a:defPPr>
        <a:defRPr lang="en-US"/>
      </a:defPPr>
      <a:lvl1pPr marL="0" algn="l" defTabSz="3969045" rtl="0" eaLnBrk="1" latinLnBrk="0" hangingPunct="1">
        <a:defRPr sz="7813" kern="1200">
          <a:solidFill>
            <a:schemeClr val="tx1"/>
          </a:solidFill>
          <a:latin typeface="+mn-lt"/>
          <a:ea typeface="+mn-ea"/>
          <a:cs typeface="+mn-cs"/>
        </a:defRPr>
      </a:lvl1pPr>
      <a:lvl2pPr marL="1984522" algn="l" defTabSz="3969045" rtl="0" eaLnBrk="1" latinLnBrk="0" hangingPunct="1">
        <a:defRPr sz="7813" kern="1200">
          <a:solidFill>
            <a:schemeClr val="tx1"/>
          </a:solidFill>
          <a:latin typeface="+mn-lt"/>
          <a:ea typeface="+mn-ea"/>
          <a:cs typeface="+mn-cs"/>
        </a:defRPr>
      </a:lvl2pPr>
      <a:lvl3pPr marL="3969045" algn="l" defTabSz="3969045" rtl="0" eaLnBrk="1" latinLnBrk="0" hangingPunct="1">
        <a:defRPr sz="7813" kern="1200">
          <a:solidFill>
            <a:schemeClr val="tx1"/>
          </a:solidFill>
          <a:latin typeface="+mn-lt"/>
          <a:ea typeface="+mn-ea"/>
          <a:cs typeface="+mn-cs"/>
        </a:defRPr>
      </a:lvl3pPr>
      <a:lvl4pPr marL="5953567" algn="l" defTabSz="3969045" rtl="0" eaLnBrk="1" latinLnBrk="0" hangingPunct="1">
        <a:defRPr sz="7813" kern="1200">
          <a:solidFill>
            <a:schemeClr val="tx1"/>
          </a:solidFill>
          <a:latin typeface="+mn-lt"/>
          <a:ea typeface="+mn-ea"/>
          <a:cs typeface="+mn-cs"/>
        </a:defRPr>
      </a:lvl4pPr>
      <a:lvl5pPr marL="7938089" algn="l" defTabSz="3969045" rtl="0" eaLnBrk="1" latinLnBrk="0" hangingPunct="1">
        <a:defRPr sz="7813" kern="1200">
          <a:solidFill>
            <a:schemeClr val="tx1"/>
          </a:solidFill>
          <a:latin typeface="+mn-lt"/>
          <a:ea typeface="+mn-ea"/>
          <a:cs typeface="+mn-cs"/>
        </a:defRPr>
      </a:lvl5pPr>
      <a:lvl6pPr marL="9922612" algn="l" defTabSz="3969045" rtl="0" eaLnBrk="1" latinLnBrk="0" hangingPunct="1">
        <a:defRPr sz="7813" kern="1200">
          <a:solidFill>
            <a:schemeClr val="tx1"/>
          </a:solidFill>
          <a:latin typeface="+mn-lt"/>
          <a:ea typeface="+mn-ea"/>
          <a:cs typeface="+mn-cs"/>
        </a:defRPr>
      </a:lvl6pPr>
      <a:lvl7pPr marL="11907134" algn="l" defTabSz="3969045" rtl="0" eaLnBrk="1" latinLnBrk="0" hangingPunct="1">
        <a:defRPr sz="7813" kern="1200">
          <a:solidFill>
            <a:schemeClr val="tx1"/>
          </a:solidFill>
          <a:latin typeface="+mn-lt"/>
          <a:ea typeface="+mn-ea"/>
          <a:cs typeface="+mn-cs"/>
        </a:defRPr>
      </a:lvl7pPr>
      <a:lvl8pPr marL="13891656" algn="l" defTabSz="3969045" rtl="0" eaLnBrk="1" latinLnBrk="0" hangingPunct="1">
        <a:defRPr sz="7813" kern="1200">
          <a:solidFill>
            <a:schemeClr val="tx1"/>
          </a:solidFill>
          <a:latin typeface="+mn-lt"/>
          <a:ea typeface="+mn-ea"/>
          <a:cs typeface="+mn-cs"/>
        </a:defRPr>
      </a:lvl8pPr>
      <a:lvl9pPr marL="15876179" algn="l" defTabSz="3969045" rtl="0" eaLnBrk="1" latinLnBrk="0" hangingPunct="1">
        <a:defRPr sz="78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 Id="rId4" Type="http://schemas.openxmlformats.org/officeDocument/2006/relationships/chart" Target="../charts/chart15.xml"/></Relationships>
</file>

<file path=ppt/slides/_rels/slide1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xml"/><Relationship Id="rId4" Type="http://schemas.openxmlformats.org/officeDocument/2006/relationships/chart" Target="../charts/chart18.xml"/></Relationships>
</file>

<file path=ppt/slides/_rels/slide1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2.xml"/><Relationship Id="rId5" Type="http://schemas.openxmlformats.org/officeDocument/2006/relationships/chart" Target="../charts/chart22.xml"/><Relationship Id="rId4" Type="http://schemas.openxmlformats.org/officeDocument/2006/relationships/chart" Target="../charts/chart21.xml"/></Relationships>
</file>

<file path=ppt/slides/_rels/slide15.xml.rels><?xml version="1.0" encoding="UTF-8" standalone="yes"?>
<Relationships xmlns="http://schemas.openxmlformats.org/package/2006/relationships"><Relationship Id="rId3" Type="http://schemas.openxmlformats.org/officeDocument/2006/relationships/hyperlink" Target="https://my.nibb.ir/?promo=tehran14" TargetMode="External"/><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my.nibb.ir/?promo=tehran14" TargetMode="External"/><Relationship Id="rId2" Type="http://schemas.openxmlformats.org/officeDocument/2006/relationships/hyperlink" Target="https://nibb.ir/" TargetMode="Externa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hyperlink" Target="https://my.nibb.ir/?promo=tehran14" TargetMode="External"/><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CCF3CC-4408-23BB-2BA5-ADAE445E50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39690675" cy="39671625"/>
          </a:xfrm>
          <a:prstGeom prst="rect">
            <a:avLst/>
          </a:prstGeom>
        </p:spPr>
      </p:pic>
      <p:sp>
        <p:nvSpPr>
          <p:cNvPr id="20" name="FileNumber">
            <a:extLst>
              <a:ext uri="{FF2B5EF4-FFF2-40B4-BE49-F238E27FC236}">
                <a16:creationId xmlns:a16="http://schemas.microsoft.com/office/drawing/2014/main" id="{7F3F074E-1172-430F-8CAF-FDD8D32017C6}"/>
              </a:ext>
            </a:extLst>
          </p:cNvPr>
          <p:cNvSpPr txBox="1"/>
          <p:nvPr/>
        </p:nvSpPr>
        <p:spPr>
          <a:xfrm>
            <a:off x="30391770" y="3606799"/>
            <a:ext cx="6424863" cy="3770263"/>
          </a:xfrm>
          <a:prstGeom prst="rect">
            <a:avLst/>
          </a:prstGeom>
          <a:noFill/>
        </p:spPr>
        <p:txBody>
          <a:bodyPr wrap="square" rtlCol="0">
            <a:spAutoFit/>
          </a:bodyPr>
          <a:lstStyle/>
          <a:p>
            <a:pPr algn="ctr" rtl="1"/>
            <a:r>
              <a:rPr lang="fa-IR" sz="23900" b="1">
                <a:solidFill>
                  <a:schemeClr val="bg1"/>
                </a:solidFill>
                <a:latin typeface="IRANYekanFN Medium" panose="020B0506030804020204" pitchFamily="34" charset="-78"/>
                <a:cs typeface="IRANYekanFN Medium" panose="020B0506030804020204" pitchFamily="34" charset="-78"/>
              </a:rPr>
              <a:t>208</a:t>
            </a:r>
            <a:endParaRPr lang="en-US" sz="23900" b="1" dirty="0">
              <a:solidFill>
                <a:schemeClr val="bg1"/>
              </a:solidFill>
              <a:latin typeface="IRANYekanFN Medium" panose="020B0506030804020204" pitchFamily="34" charset="-78"/>
              <a:cs typeface="IRANYekanFN Medium" panose="020B0506030804020204" pitchFamily="34" charset="-78"/>
            </a:endParaRPr>
          </a:p>
        </p:txBody>
      </p:sp>
      <p:sp>
        <p:nvSpPr>
          <p:cNvPr id="21" name="Date">
            <a:extLst>
              <a:ext uri="{FF2B5EF4-FFF2-40B4-BE49-F238E27FC236}">
                <a16:creationId xmlns:a16="http://schemas.microsoft.com/office/drawing/2014/main" id="{6463D962-41C1-4463-93A5-BE4FAC70F701}"/>
              </a:ext>
            </a:extLst>
          </p:cNvPr>
          <p:cNvSpPr txBox="1"/>
          <p:nvPr/>
        </p:nvSpPr>
        <p:spPr>
          <a:xfrm>
            <a:off x="2762501" y="25196131"/>
            <a:ext cx="11887199" cy="1446550"/>
          </a:xfrm>
          <a:prstGeom prst="rect">
            <a:avLst/>
          </a:prstGeom>
          <a:noFill/>
        </p:spPr>
        <p:txBody>
          <a:bodyPr wrap="square" rtlCol="0">
            <a:spAutoFit/>
          </a:bodyPr>
          <a:lstStyle/>
          <a:p>
            <a:pPr algn="ctr" rtl="1"/>
            <a:r>
              <a:rPr lang="fa-IR" sz="8800" b="1">
                <a:solidFill>
                  <a:srgbClr val="B60396"/>
                </a:solidFill>
                <a:latin typeface="IRANSans(FaNum) Medium" panose="020B0506030804020204" pitchFamily="34" charset="-78"/>
                <a:cs typeface="IRANSans(FaNum) Medium" panose="020B0506030804020204" pitchFamily="34" charset="-78"/>
              </a:rPr>
              <a:t>21 اسفند 1402</a:t>
            </a:r>
            <a:endParaRPr lang="en-US" sz="8800" b="1" dirty="0">
              <a:solidFill>
                <a:srgbClr val="B60396"/>
              </a:solidFill>
              <a:latin typeface="IRANSans(FaNum) Medium" panose="020B0506030804020204" pitchFamily="34" charset="-78"/>
              <a:cs typeface="IRANSans(FaNum) Medium" panose="020B0506030804020204" pitchFamily="34" charset="-78"/>
            </a:endParaRPr>
          </a:p>
        </p:txBody>
      </p:sp>
    </p:spTree>
    <p:extLst>
      <p:ext uri="{BB962C8B-B14F-4D97-AF65-F5344CB8AC3E}">
        <p14:creationId xmlns:p14="http://schemas.microsoft.com/office/powerpoint/2010/main" val="4156236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96F12-20E9-4BB3-C207-B78AC6269850}"/>
              </a:ext>
            </a:extLst>
          </p:cNvPr>
          <p:cNvSpPr>
            <a:spLocks noGrp="1"/>
          </p:cNvSpPr>
          <p:nvPr>
            <p:ph type="title"/>
          </p:nvPr>
        </p:nvSpPr>
        <p:spPr/>
        <p:txBody>
          <a:bodyPr/>
          <a:lstStyle/>
          <a:p>
            <a:r>
              <a:rPr lang="fa-IR" dirty="0"/>
              <a:t>فاصله بهای اختیار خرید تا ارزش بلک شولز</a:t>
            </a:r>
            <a:endParaRPr lang="en-US" dirty="0"/>
          </a:p>
        </p:txBody>
      </p:sp>
      <p:sp>
        <p:nvSpPr>
          <p:cNvPr id="3" name="Slide Number Placeholder 2">
            <a:extLst>
              <a:ext uri="{FF2B5EF4-FFF2-40B4-BE49-F238E27FC236}">
                <a16:creationId xmlns:a16="http://schemas.microsoft.com/office/drawing/2014/main" id="{472F37B9-E306-CE10-3A33-E22E3945A5BA}"/>
              </a:ext>
            </a:extLst>
          </p:cNvPr>
          <p:cNvSpPr>
            <a:spLocks noGrp="1"/>
          </p:cNvSpPr>
          <p:nvPr>
            <p:ph type="sldNum" sz="quarter" idx="12"/>
          </p:nvPr>
        </p:nvSpPr>
        <p:spPr/>
        <p:txBody>
          <a:bodyPr/>
          <a:lstStyle/>
          <a:p>
            <a:r>
              <a:rPr lang="en-US" dirty="0"/>
              <a:t>7</a:t>
            </a:r>
          </a:p>
        </p:txBody>
      </p:sp>
      <p:graphicFrame>
        <p:nvGraphicFramePr>
          <p:cNvPr id="4" name="T_BMS_Call_P">
            <a:extLst>
              <a:ext uri="{FF2B5EF4-FFF2-40B4-BE49-F238E27FC236}">
                <a16:creationId xmlns:a16="http://schemas.microsoft.com/office/drawing/2014/main" id="{0D00EE2E-E9C9-7940-468A-E287AF289653}"/>
              </a:ext>
            </a:extLst>
          </p:cNvPr>
          <p:cNvGraphicFramePr>
            <a:graphicFrameLocks noGrp="1"/>
          </p:cNvGraphicFramePr>
          <p:nvPr>
            <p:extLst>
              <p:ext uri="{D42A27DB-BD31-4B8C-83A1-F6EECF244321}">
                <p14:modId xmlns:p14="http://schemas.microsoft.com/office/powerpoint/2010/main" val="2926429831"/>
              </p:ext>
            </p:extLst>
          </p:nvPr>
        </p:nvGraphicFramePr>
        <p:xfrm>
          <a:off x="2402848" y="6032709"/>
          <a:ext cx="34963379" cy="12342722"/>
        </p:xfrm>
        <a:graphic>
          <a:graphicData uri="http://schemas.openxmlformats.org/drawingml/2006/table">
            <a:tbl>
              <a:tblPr rtl="1"/>
              <a:tblGrid>
                <a:gridCol w="3378200">
                  <a:extLst>
                    <a:ext uri="{9D8B030D-6E8A-4147-A177-3AD203B41FA5}">
                      <a16:colId xmlns:a16="http://schemas.microsoft.com/office/drawing/2014/main" val="1025680716"/>
                    </a:ext>
                  </a:extLst>
                </a:gridCol>
                <a:gridCol w="2313877">
                  <a:extLst>
                    <a:ext uri="{9D8B030D-6E8A-4147-A177-3AD203B41FA5}">
                      <a16:colId xmlns:a16="http://schemas.microsoft.com/office/drawing/2014/main" val="4200080024"/>
                    </a:ext>
                  </a:extLst>
                </a:gridCol>
                <a:gridCol w="2743200">
                  <a:extLst>
                    <a:ext uri="{9D8B030D-6E8A-4147-A177-3AD203B41FA5}">
                      <a16:colId xmlns:a16="http://schemas.microsoft.com/office/drawing/2014/main" val="2570480000"/>
                    </a:ext>
                  </a:extLst>
                </a:gridCol>
                <a:gridCol w="3017520">
                  <a:extLst>
                    <a:ext uri="{9D8B030D-6E8A-4147-A177-3AD203B41FA5}">
                      <a16:colId xmlns:a16="http://schemas.microsoft.com/office/drawing/2014/main" val="1548861022"/>
                    </a:ext>
                  </a:extLst>
                </a:gridCol>
                <a:gridCol w="2834640">
                  <a:extLst>
                    <a:ext uri="{9D8B030D-6E8A-4147-A177-3AD203B41FA5}">
                      <a16:colId xmlns:a16="http://schemas.microsoft.com/office/drawing/2014/main" val="989536462"/>
                    </a:ext>
                  </a:extLst>
                </a:gridCol>
                <a:gridCol w="2834640">
                  <a:extLst>
                    <a:ext uri="{9D8B030D-6E8A-4147-A177-3AD203B41FA5}">
                      <a16:colId xmlns:a16="http://schemas.microsoft.com/office/drawing/2014/main" val="991502759"/>
                    </a:ext>
                  </a:extLst>
                </a:gridCol>
                <a:gridCol w="2834640">
                  <a:extLst>
                    <a:ext uri="{9D8B030D-6E8A-4147-A177-3AD203B41FA5}">
                      <a16:colId xmlns:a16="http://schemas.microsoft.com/office/drawing/2014/main" val="2945068619"/>
                    </a:ext>
                  </a:extLst>
                </a:gridCol>
                <a:gridCol w="2834640">
                  <a:extLst>
                    <a:ext uri="{9D8B030D-6E8A-4147-A177-3AD203B41FA5}">
                      <a16:colId xmlns:a16="http://schemas.microsoft.com/office/drawing/2014/main" val="3900092449"/>
                    </a:ext>
                  </a:extLst>
                </a:gridCol>
                <a:gridCol w="2113622">
                  <a:extLst>
                    <a:ext uri="{9D8B030D-6E8A-4147-A177-3AD203B41FA5}">
                      <a16:colId xmlns:a16="http://schemas.microsoft.com/office/drawing/2014/main" val="521375902"/>
                    </a:ext>
                  </a:extLst>
                </a:gridCol>
                <a:gridCol w="2011680">
                  <a:extLst>
                    <a:ext uri="{9D8B030D-6E8A-4147-A177-3AD203B41FA5}">
                      <a16:colId xmlns:a16="http://schemas.microsoft.com/office/drawing/2014/main" val="222569443"/>
                    </a:ext>
                  </a:extLst>
                </a:gridCol>
                <a:gridCol w="2011680">
                  <a:extLst>
                    <a:ext uri="{9D8B030D-6E8A-4147-A177-3AD203B41FA5}">
                      <a16:colId xmlns:a16="http://schemas.microsoft.com/office/drawing/2014/main" val="2661101392"/>
                    </a:ext>
                  </a:extLst>
                </a:gridCol>
                <a:gridCol w="3017520">
                  <a:extLst>
                    <a:ext uri="{9D8B030D-6E8A-4147-A177-3AD203B41FA5}">
                      <a16:colId xmlns:a16="http://schemas.microsoft.com/office/drawing/2014/main" val="4028141677"/>
                    </a:ext>
                  </a:extLst>
                </a:gridCol>
                <a:gridCol w="3017520">
                  <a:extLst>
                    <a:ext uri="{9D8B030D-6E8A-4147-A177-3AD203B41FA5}">
                      <a16:colId xmlns:a16="http://schemas.microsoft.com/office/drawing/2014/main" val="4079232187"/>
                    </a:ext>
                  </a:extLst>
                </a:gridCol>
              </a:tblGrid>
              <a:tr h="2273146">
                <a:tc gridSpan="13">
                  <a:txBody>
                    <a:bodyPr/>
                    <a:lstStyle/>
                    <a:p>
                      <a:pPr marL="1005840" lvl="1" algn="r" rtl="1" fontAlgn="b"/>
                      <a:r>
                        <a:rPr lang="fa-IR" sz="7200" b="0" i="0" u="none" strike="noStrike" dirty="0">
                          <a:solidFill>
                            <a:schemeClr val="bg1"/>
                          </a:solidFill>
                          <a:effectLst/>
                          <a:latin typeface="IRANSans(FaNum) Black" panose="020B0506030804020204" pitchFamily="34" charset="-78"/>
                          <a:cs typeface="IRANSans(FaNum) Black" panose="020B0506030804020204" pitchFamily="34" charset="-78"/>
                        </a:rPr>
                        <a:t>ارزان‌ترین نسبت به ارزش بلک شولز</a:t>
                      </a:r>
                    </a:p>
                  </a:txBody>
                  <a:tcPr marL="9176" marR="9176" marT="9176"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762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009A46"/>
                        </a:gs>
                        <a:gs pos="35000">
                          <a:srgbClr val="00B853"/>
                        </a:gs>
                        <a:gs pos="70000">
                          <a:schemeClr val="bg1">
                            <a:alpha val="0"/>
                          </a:schemeClr>
                        </a:gs>
                      </a:gsLst>
                      <a:path path="circle">
                        <a:fillToRect l="100000" t="100000"/>
                      </a:path>
                      <a:tileRect r="-100000" b="-100000"/>
                    </a:gradFill>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US"/>
                    </a:p>
                  </a:txBody>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a:noFill/>
                    </a:lnL>
                    <a:lnR>
                      <a:noFill/>
                    </a:lnR>
                    <a:lnT>
                      <a:noFill/>
                    </a:lnT>
                    <a:lnB>
                      <a:noFill/>
                    </a:lnB>
                  </a:tcPr>
                </a:tc>
                <a:extLst>
                  <a:ext uri="{0D108BD9-81ED-4DB2-BD59-A6C34878D82A}">
                    <a16:rowId xmlns:a16="http://schemas.microsoft.com/office/drawing/2014/main" val="2896338175"/>
                  </a:ext>
                </a:extLst>
              </a:tr>
              <a:tr h="2774101">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نماد</a:t>
                      </a:r>
                    </a:p>
                  </a:txBody>
                  <a:tcPr marL="9176" marR="9176" marT="9176" marB="0" anchor="ctr">
                    <a:lnL w="12700" cap="flat" cmpd="sng" algn="ctr">
                      <a:noFill/>
                      <a:prstDash val="solid"/>
                      <a:round/>
                      <a:headEnd type="none" w="med" len="med"/>
                      <a:tailEnd type="none" w="med" len="med"/>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دارایی پایه</a:t>
                      </a: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قیمت اعمال</a:t>
                      </a: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فاصله تا </a:t>
                      </a:r>
                      <a:endParaRPr lang="en-US" sz="4000" b="1" i="0" u="none" strike="noStrike" dirty="0">
                        <a:solidFill>
                          <a:schemeClr val="tx1"/>
                        </a:solidFill>
                        <a:effectLst/>
                        <a:latin typeface="IRANSans(FaNum) Bold" panose="020B0506030804020204" pitchFamily="34" charset="-78"/>
                        <a:cs typeface="IRANSans(FaNum) Bold" panose="020B0506030804020204" pitchFamily="34" charset="-78"/>
                      </a:endParaRPr>
                    </a:p>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سررسید</a:t>
                      </a:r>
                    </a:p>
                    <a:p>
                      <a:pPr algn="ctr" rtl="1" fontAlgn="b"/>
                      <a:r>
                        <a:rPr lang="fa-IR" sz="3200" b="1" i="0" u="none" strike="noStrike" dirty="0">
                          <a:solidFill>
                            <a:schemeClr val="tx1"/>
                          </a:solidFill>
                          <a:effectLst/>
                          <a:latin typeface="IRANSans(FaNum) Bold" panose="020B0506030804020204" pitchFamily="34" charset="-78"/>
                          <a:cs typeface="IRANSans(FaNum) Bold" panose="020B0506030804020204" pitchFamily="34" charset="-78"/>
                        </a:rPr>
                        <a:t>(روز)</a:t>
                      </a: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ارزش معاملات</a:t>
                      </a:r>
                    </a:p>
                    <a:p>
                      <a:pPr algn="ctr" rtl="1" fontAlgn="b"/>
                      <a:r>
                        <a:rPr lang="fa-IR" sz="3200" b="1" i="0" u="none" strike="noStrike" dirty="0">
                          <a:solidFill>
                            <a:schemeClr val="tx1"/>
                          </a:solidFill>
                          <a:effectLst/>
                          <a:latin typeface="IRANSans(FaNum) Bold" panose="020B0506030804020204" pitchFamily="34" charset="-78"/>
                          <a:cs typeface="IRANSans(FaNum) Bold" panose="020B0506030804020204" pitchFamily="34" charset="-78"/>
                        </a:rPr>
                        <a:t>(میلیون تومان)</a:t>
                      </a: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قیمت </a:t>
                      </a:r>
                    </a:p>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اختیار</a:t>
                      </a:r>
                      <a:endParaRPr lang="en-US" sz="4000" b="0" i="0" u="none" strike="noStrike" dirty="0">
                        <a:solidFill>
                          <a:schemeClr val="tx1"/>
                        </a:solidFill>
                        <a:effectLst/>
                        <a:latin typeface="IRANSans(FaNum) Bold" panose="020B0506030804020204" pitchFamily="34" charset="-78"/>
                        <a:cs typeface="IRANSans(FaNum) Bold" panose="020B0506030804020204" pitchFamily="34" charset="-78"/>
                      </a:endParaRP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قیمت </a:t>
                      </a:r>
                    </a:p>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دارایی پایه</a:t>
                      </a:r>
                      <a:endParaRPr lang="en-US" sz="4000" b="0" i="0" u="none" strike="noStrike" dirty="0">
                        <a:solidFill>
                          <a:schemeClr val="tx1"/>
                        </a:solidFill>
                        <a:effectLst/>
                        <a:latin typeface="IRANSans(FaNum) Bold" panose="020B0506030804020204" pitchFamily="34" charset="-78"/>
                        <a:cs typeface="IRANSans(FaNum) Bold" panose="020B0506030804020204" pitchFamily="34" charset="-78"/>
                      </a:endParaRP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سربه‌سر</a:t>
                      </a:r>
                      <a:r>
                        <a:rPr lang="fa-IR" sz="4000" b="1" i="0" u="none" strike="noStrike" baseline="50000" dirty="0">
                          <a:solidFill>
                            <a:schemeClr val="tx1"/>
                          </a:solidFill>
                          <a:effectLst/>
                          <a:latin typeface="IRANSans(FaNum) Bold" panose="020B0506030804020204" pitchFamily="34" charset="-78"/>
                          <a:cs typeface="IRANSans(FaNum) Bold" panose="020B0506030804020204" pitchFamily="34" charset="-78"/>
                        </a:rPr>
                        <a:t>(1)</a:t>
                      </a:r>
                      <a:endParaRPr lang="fa-IR" sz="4000" b="0" i="0" u="none" strike="noStrike" dirty="0">
                        <a:solidFill>
                          <a:schemeClr val="tx1"/>
                        </a:solidFill>
                        <a:effectLst/>
                        <a:latin typeface="IRANSans(FaNum) Bold" panose="020B0506030804020204" pitchFamily="34" charset="-78"/>
                        <a:cs typeface="IRANSans(FaNum) Bold" panose="020B0506030804020204" pitchFamily="34" charset="-78"/>
                      </a:endParaRP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فاصله تا </a:t>
                      </a:r>
                      <a:endParaRPr lang="en-US" sz="4000" b="1" i="0" u="none" strike="noStrike" dirty="0">
                        <a:solidFill>
                          <a:schemeClr val="tx1"/>
                        </a:solidFill>
                        <a:effectLst/>
                        <a:latin typeface="IRANSans(FaNum) Bold" panose="020B0506030804020204" pitchFamily="34" charset="-78"/>
                        <a:cs typeface="IRANSans(FaNum) Bold" panose="020B0506030804020204" pitchFamily="34" charset="-78"/>
                      </a:endParaRPr>
                    </a:p>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سربه‌سر</a:t>
                      </a:r>
                      <a:r>
                        <a:rPr lang="fa-IR" sz="4000" b="1" i="0" u="none" strike="noStrike" baseline="50000" dirty="0">
                          <a:solidFill>
                            <a:schemeClr val="tx1"/>
                          </a:solidFill>
                          <a:effectLst/>
                          <a:latin typeface="IRANSans(FaNum) Bold" panose="020B0506030804020204" pitchFamily="34" charset="-78"/>
                          <a:cs typeface="IRANSans(FaNum) Bold" panose="020B0506030804020204" pitchFamily="34" charset="-78"/>
                        </a:rPr>
                        <a:t>(2)</a:t>
                      </a:r>
                      <a:endParaRPr lang="fa-IR" sz="4000" b="1" i="0" u="none" strike="noStrike" dirty="0">
                        <a:solidFill>
                          <a:schemeClr val="tx1"/>
                        </a:solidFill>
                        <a:effectLst/>
                        <a:latin typeface="IRANSans(FaNum) Bold" panose="020B0506030804020204" pitchFamily="34" charset="-78"/>
                        <a:cs typeface="IRANSans(FaNum) Bold" panose="020B0506030804020204" pitchFamily="34" charset="-78"/>
                      </a:endParaRPr>
                    </a:p>
                  </a:txBody>
                  <a:tcPr marL="9061" marR="9061" marT="9061"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اهرم</a:t>
                      </a:r>
                      <a:r>
                        <a:rPr lang="fa-IR" sz="4000" b="1" i="0" u="none" strike="noStrike" baseline="50000" dirty="0">
                          <a:solidFill>
                            <a:schemeClr val="tx1"/>
                          </a:solidFill>
                          <a:effectLst/>
                          <a:latin typeface="IRANSans(FaNum) Bold" panose="020B0506030804020204" pitchFamily="34" charset="-78"/>
                          <a:cs typeface="IRANSans(FaNum) Bold" panose="020B0506030804020204" pitchFamily="34" charset="-78"/>
                        </a:rPr>
                        <a:t>(3)</a:t>
                      </a:r>
                    </a:p>
                  </a:txBody>
                  <a:tcPr marL="9061" marR="9061" marT="9061"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3969045" rtl="1" eaLnBrk="1" fontAlgn="b" latinLnBrk="0" hangingPunct="1">
                        <a:lnSpc>
                          <a:spcPct val="100000"/>
                        </a:lnSpc>
                        <a:spcBef>
                          <a:spcPts val="0"/>
                        </a:spcBef>
                        <a:spcAft>
                          <a:spcPts val="0"/>
                        </a:spcAft>
                        <a:buClrTx/>
                        <a:buSzTx/>
                        <a:buFontTx/>
                        <a:buNone/>
                        <a:tabLst/>
                        <a:defRPr/>
                      </a:pPr>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دلتا</a:t>
                      </a:r>
                    </a:p>
                  </a:txBody>
                  <a:tcPr marL="9061" marR="9061" marT="9061"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ارزش ذاتی </a:t>
                      </a:r>
                    </a:p>
                    <a:p>
                      <a:pPr algn="ctr" rtl="1" fontAlgn="b"/>
                      <a:r>
                        <a:rPr lang="fa-IR" sz="3200" b="1" i="0" u="none" strike="noStrike" dirty="0">
                          <a:solidFill>
                            <a:schemeClr val="tx1"/>
                          </a:solidFill>
                          <a:effectLst/>
                          <a:latin typeface="IRANSans(FaNum) Bold" panose="020B0506030804020204" pitchFamily="34" charset="-78"/>
                          <a:cs typeface="IRANSans(FaNum) Bold" panose="020B0506030804020204" pitchFamily="34" charset="-78"/>
                        </a:rPr>
                        <a:t>(بلک شولز)</a:t>
                      </a:r>
                    </a:p>
                  </a:txBody>
                  <a:tcPr marL="9061" marR="9061" marT="9061"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فاصله تا </a:t>
                      </a:r>
                    </a:p>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ارزش ذاتی</a:t>
                      </a:r>
                    </a:p>
                  </a:txBody>
                  <a:tcPr marL="9061" marR="9061" marT="9061"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7635342"/>
                  </a:ext>
                </a:extLst>
              </a:tr>
              <a:tr h="1459095">
                <a:tc>
                  <a:txBody>
                    <a:bodyPr/>
                    <a:lstStyle/>
                    <a:p>
                      <a:pPr algn="ctr" rtl="1" fontAlgn="ctr"/>
                      <a:r>
                        <a:rPr lang="fa-IR" sz="4000" b="0" i="0" u="none" strike="noStrike" dirty="0">
                          <a:solidFill>
                            <a:srgbClr val="082857"/>
                          </a:solidFill>
                          <a:effectLst/>
                          <a:latin typeface="IRANSans(FaNum) Black" panose="020B0506030804020204" pitchFamily="34" charset="-78"/>
                          <a:cs typeface="IRANSans(FaNum) Black" panose="020B0506030804020204" pitchFamily="34" charset="-78"/>
                        </a:rPr>
                        <a:t>ضخود4044</a:t>
                      </a:r>
                    </a:p>
                  </a:txBody>
                  <a:tcPr marL="0" marR="0" marT="0" marB="0" anchor="ctr">
                    <a:lnL w="12700" cap="flat" cmpd="sng" algn="ctr">
                      <a:noFill/>
                      <a:prstDash val="solid"/>
                      <a:round/>
                      <a:headEnd type="none" w="med" len="med"/>
                      <a:tailEnd type="none" w="med" len="med"/>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خودرو</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3,500</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107</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9.4</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21</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3,091</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3,521</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13.9% </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167.7</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0.47</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192</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816% </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extLst>
                  <a:ext uri="{0D108BD9-81ED-4DB2-BD59-A6C34878D82A}">
                    <a16:rowId xmlns:a16="http://schemas.microsoft.com/office/drawing/2014/main" val="1410922682"/>
                  </a:ext>
                </a:extLst>
              </a:tr>
              <a:tr h="1459095">
                <a:tc>
                  <a:txBody>
                    <a:bodyPr/>
                    <a:lstStyle/>
                    <a:p>
                      <a:pPr algn="ctr" rtl="1" fontAlgn="ctr"/>
                      <a:r>
                        <a:rPr lang="fa-IR" sz="4000" b="0" i="0" u="none" strike="noStrike">
                          <a:solidFill>
                            <a:srgbClr val="082857"/>
                          </a:solidFill>
                          <a:effectLst/>
                          <a:latin typeface="IRANSans(FaNum) Black" panose="020B0506030804020204" pitchFamily="34" charset="-78"/>
                          <a:cs typeface="IRANSans(FaNum) Black" panose="020B0506030804020204" pitchFamily="34" charset="-78"/>
                        </a:rPr>
                        <a:t>ضبساما408</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بساما</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13,000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118</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38.0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317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12,690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13,317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4.9% </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42.0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0.68</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1,488</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369% </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extLst>
                  <a:ext uri="{0D108BD9-81ED-4DB2-BD59-A6C34878D82A}">
                    <a16:rowId xmlns:a16="http://schemas.microsoft.com/office/drawing/2014/main" val="213236584"/>
                  </a:ext>
                </a:extLst>
              </a:tr>
              <a:tr h="1459095">
                <a:tc>
                  <a:txBody>
                    <a:bodyPr/>
                    <a:lstStyle/>
                    <a:p>
                      <a:pPr algn="ctr" rtl="1" fontAlgn="ctr"/>
                      <a:r>
                        <a:rPr lang="fa-IR" sz="4000" b="0" i="0" u="none" strike="noStrike">
                          <a:solidFill>
                            <a:srgbClr val="082857"/>
                          </a:solidFill>
                          <a:effectLst/>
                          <a:latin typeface="IRANSans(FaNum) Black" panose="020B0506030804020204" pitchFamily="34" charset="-78"/>
                          <a:cs typeface="IRANSans(FaNum) Black" panose="020B0506030804020204" pitchFamily="34" charset="-78"/>
                        </a:rPr>
                        <a:t>ضدی409</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دي</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1,400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111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13</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1,061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1,413</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33.2% </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108.7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0.27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40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205% </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extLst>
                  <a:ext uri="{0D108BD9-81ED-4DB2-BD59-A6C34878D82A}">
                    <a16:rowId xmlns:a16="http://schemas.microsoft.com/office/drawing/2014/main" val="3185342417"/>
                  </a:ext>
                </a:extLst>
              </a:tr>
              <a:tr h="1459095">
                <a:tc>
                  <a:txBody>
                    <a:bodyPr/>
                    <a:lstStyle/>
                    <a:p>
                      <a:pPr algn="ctr" rtl="1" fontAlgn="ctr"/>
                      <a:r>
                        <a:rPr lang="fa-IR" sz="4000" b="0" i="0" u="none" strike="noStrike">
                          <a:solidFill>
                            <a:srgbClr val="082857"/>
                          </a:solidFill>
                          <a:effectLst/>
                          <a:latin typeface="IRANSans(FaNum) Black" panose="020B0506030804020204" pitchFamily="34" charset="-78"/>
                          <a:cs typeface="IRANSans(FaNum) Black" panose="020B0506030804020204" pitchFamily="34" charset="-78"/>
                        </a:rPr>
                        <a:t>ضفصبا301</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فصبا</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5,300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90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11.4</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191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4,591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5,491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19.6% </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28.7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0.47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436</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128% </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extLst>
                  <a:ext uri="{0D108BD9-81ED-4DB2-BD59-A6C34878D82A}">
                    <a16:rowId xmlns:a16="http://schemas.microsoft.com/office/drawing/2014/main" val="2843253147"/>
                  </a:ext>
                </a:extLst>
              </a:tr>
              <a:tr h="1459095">
                <a:tc>
                  <a:txBody>
                    <a:bodyPr/>
                    <a:lstStyle/>
                    <a:p>
                      <a:pPr algn="ctr" rtl="1" fontAlgn="ctr"/>
                      <a:r>
                        <a:rPr lang="fa-IR" sz="4000" b="0" i="0" u="none" strike="noStrike">
                          <a:solidFill>
                            <a:srgbClr val="082857"/>
                          </a:solidFill>
                          <a:effectLst/>
                          <a:latin typeface="IRANSans(FaNum) Black" panose="020B0506030804020204" pitchFamily="34" charset="-78"/>
                          <a:cs typeface="IRANSans(FaNum) Black" panose="020B0506030804020204" pitchFamily="34" charset="-78"/>
                        </a:rPr>
                        <a:t>ضهرم1225</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اهرم</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22,000</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5,097.7</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320</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22,190</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22,320</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0.6% </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69.8</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0.61</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567</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dirty="0">
                          <a:solidFill>
                            <a:srgbClr val="082857"/>
                          </a:solidFill>
                          <a:effectLst/>
                          <a:latin typeface="IRANSans(FaNum) Bold" panose="020B0506030804020204" pitchFamily="34" charset="-78"/>
                          <a:cs typeface="IRANSans(FaNum) Bold" panose="020B0506030804020204" pitchFamily="34" charset="-78"/>
                        </a:rPr>
                        <a:t>77% </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extLst>
                  <a:ext uri="{0D108BD9-81ED-4DB2-BD59-A6C34878D82A}">
                    <a16:rowId xmlns:a16="http://schemas.microsoft.com/office/drawing/2014/main" val="475780590"/>
                  </a:ext>
                </a:extLst>
              </a:tr>
            </a:tbl>
          </a:graphicData>
        </a:graphic>
      </p:graphicFrame>
      <p:sp>
        <p:nvSpPr>
          <p:cNvPr id="5" name="TextBox 4">
            <a:extLst>
              <a:ext uri="{FF2B5EF4-FFF2-40B4-BE49-F238E27FC236}">
                <a16:creationId xmlns:a16="http://schemas.microsoft.com/office/drawing/2014/main" id="{5A5218D2-88DB-A616-5445-B0CA6E5B9BBC}"/>
              </a:ext>
            </a:extLst>
          </p:cNvPr>
          <p:cNvSpPr txBox="1"/>
          <p:nvPr/>
        </p:nvSpPr>
        <p:spPr>
          <a:xfrm>
            <a:off x="20704496" y="34945943"/>
            <a:ext cx="15728986" cy="3170099"/>
          </a:xfrm>
          <a:prstGeom prst="rect">
            <a:avLst/>
          </a:prstGeom>
          <a:noFill/>
        </p:spPr>
        <p:txBody>
          <a:bodyPr wrap="none" rtlCol="0">
            <a:spAutoFit/>
          </a:bodyPr>
          <a:lstStyle/>
          <a:p>
            <a:pPr marL="742950" indent="-742950" algn="r" rtl="1">
              <a:lnSpc>
                <a:spcPct val="125000"/>
              </a:lnSpc>
              <a:buAutoNum type="arabicParenBoth"/>
            </a:pPr>
            <a:r>
              <a:rPr lang="fa-IR" sz="4000" i="1" dirty="0">
                <a:latin typeface="IRANSans(FaNum) Medium" panose="020B0506030804020204" pitchFamily="34" charset="-78"/>
                <a:cs typeface="IRANSans(FaNum) Medium" panose="020B0506030804020204" pitchFamily="34" charset="-78"/>
              </a:rPr>
              <a:t>سربه‌سر : </a:t>
            </a:r>
            <a:r>
              <a:rPr lang="fa-IR" sz="4000" i="1" dirty="0">
                <a:latin typeface="IRANSans(FaNum) Light" panose="020B0506030804020204" pitchFamily="34" charset="-78"/>
                <a:cs typeface="IRANSans(FaNum) Light" panose="020B0506030804020204" pitchFamily="34" charset="-78"/>
              </a:rPr>
              <a:t>قیمت اختیار + قیمت اعمال (کارمزد معاملات لحاظ نشده است.)</a:t>
            </a:r>
            <a:endParaRPr lang="fa-IR" sz="4000" b="1" i="1" dirty="0">
              <a:latin typeface="IRANSans(FaNum) Light" panose="020B0506030804020204" pitchFamily="34" charset="-78"/>
              <a:cs typeface="IRANSans(FaNum) Light" panose="020B0506030804020204" pitchFamily="34" charset="-78"/>
            </a:endParaRPr>
          </a:p>
          <a:p>
            <a:pPr marL="742950" indent="-742950" algn="r" rtl="1">
              <a:lnSpc>
                <a:spcPct val="125000"/>
              </a:lnSpc>
              <a:buAutoNum type="arabicParenBoth"/>
            </a:pPr>
            <a:r>
              <a:rPr lang="fa-IR" sz="4000" i="1" dirty="0">
                <a:latin typeface="IRANSans(FaNum) Medium" panose="020B0506030804020204" pitchFamily="34" charset="-78"/>
                <a:cs typeface="IRANSans(FaNum) Medium" panose="020B0506030804020204" pitchFamily="34" charset="-78"/>
              </a:rPr>
              <a:t>فاصله تا سربه‌سر: </a:t>
            </a:r>
            <a:r>
              <a:rPr lang="fa-IR" sz="4000" i="1" dirty="0">
                <a:latin typeface="IRANSans(FaNum) Light" panose="020B0506030804020204" pitchFamily="34" charset="-78"/>
                <a:cs typeface="IRANSans(FaNum) Light" panose="020B0506030804020204" pitchFamily="34" charset="-78"/>
              </a:rPr>
              <a:t>1 - (قیمت دارایی پایه / قیمت سربه‌سر)</a:t>
            </a:r>
            <a:endParaRPr lang="en-US" sz="4000" b="1" i="1" dirty="0">
              <a:latin typeface="IRANSans(FaNum) Light" panose="020B0506030804020204" pitchFamily="34" charset="-78"/>
              <a:cs typeface="IRANSans(FaNum) Light" panose="020B0506030804020204" pitchFamily="34" charset="-78"/>
            </a:endParaRPr>
          </a:p>
          <a:p>
            <a:pPr marL="742950" indent="-742950" algn="r" rtl="1">
              <a:lnSpc>
                <a:spcPct val="125000"/>
              </a:lnSpc>
              <a:buAutoNum type="arabicParenBoth"/>
            </a:pPr>
            <a:r>
              <a:rPr lang="fa-IR" sz="4000" i="1" dirty="0">
                <a:latin typeface="IRANSans(FaNum) Medium" panose="020B0506030804020204" pitchFamily="34" charset="-78"/>
                <a:cs typeface="IRANSans(FaNum) Medium" panose="020B0506030804020204" pitchFamily="34" charset="-78"/>
              </a:rPr>
              <a:t>اهرم: </a:t>
            </a:r>
            <a:r>
              <a:rPr lang="fa-IR" sz="4000" i="1" dirty="0">
                <a:latin typeface="IRANSans(FaNum) Light" panose="020B0506030804020204" pitchFamily="34" charset="-78"/>
                <a:cs typeface="IRANSans(FaNum) Light" panose="020B0506030804020204" pitchFamily="34" charset="-78"/>
              </a:rPr>
              <a:t>قیمت اختیار / قیمت سربه‌سر</a:t>
            </a:r>
            <a:endParaRPr lang="en-US" sz="4000" i="1" dirty="0">
              <a:latin typeface="IRANSans(FaNum) Light" panose="020B0506030804020204" pitchFamily="34" charset="-78"/>
              <a:cs typeface="IRANSans(FaNum) Light" panose="020B0506030804020204" pitchFamily="34" charset="-78"/>
            </a:endParaRPr>
          </a:p>
          <a:p>
            <a:pPr algn="r" rtl="1">
              <a:lnSpc>
                <a:spcPct val="125000"/>
              </a:lnSpc>
            </a:pPr>
            <a:r>
              <a:rPr lang="fa-IR" sz="4000" i="1" dirty="0">
                <a:latin typeface="IRANSans(FaNum) Light" panose="020B0506030804020204" pitchFamily="34" charset="-78"/>
                <a:cs typeface="IRANSans(FaNum) Light" panose="020B0506030804020204" pitchFamily="34" charset="-78"/>
              </a:rPr>
              <a:t>تنها نمادهایی با ارزش معاملات بیشتر از یک میلیون تومان لحاظ شده‌اند.</a:t>
            </a:r>
            <a:endParaRPr lang="en-US" sz="4000" i="1" dirty="0">
              <a:latin typeface="IRANSans(FaNum) Light" panose="020B0506030804020204" pitchFamily="34" charset="-78"/>
              <a:cs typeface="IRANSans(FaNum) Light" panose="020B0506030804020204" pitchFamily="34" charset="-78"/>
            </a:endParaRPr>
          </a:p>
        </p:txBody>
      </p:sp>
      <p:graphicFrame>
        <p:nvGraphicFramePr>
          <p:cNvPr id="6" name="T_BMS_Call_M">
            <a:extLst>
              <a:ext uri="{FF2B5EF4-FFF2-40B4-BE49-F238E27FC236}">
                <a16:creationId xmlns:a16="http://schemas.microsoft.com/office/drawing/2014/main" id="{B41CBED2-CF38-E3EA-CB92-C3CB15395676}"/>
              </a:ext>
            </a:extLst>
          </p:cNvPr>
          <p:cNvGraphicFramePr>
            <a:graphicFrameLocks noGrp="1"/>
          </p:cNvGraphicFramePr>
          <p:nvPr>
            <p:extLst>
              <p:ext uri="{D42A27DB-BD31-4B8C-83A1-F6EECF244321}">
                <p14:modId xmlns:p14="http://schemas.microsoft.com/office/powerpoint/2010/main" val="3436909591"/>
              </p:ext>
            </p:extLst>
          </p:nvPr>
        </p:nvGraphicFramePr>
        <p:xfrm>
          <a:off x="1925065" y="20976326"/>
          <a:ext cx="35441162" cy="12345292"/>
        </p:xfrm>
        <a:graphic>
          <a:graphicData uri="http://schemas.openxmlformats.org/drawingml/2006/table">
            <a:tbl>
              <a:tblPr rtl="1"/>
              <a:tblGrid>
                <a:gridCol w="3378200">
                  <a:extLst>
                    <a:ext uri="{9D8B030D-6E8A-4147-A177-3AD203B41FA5}">
                      <a16:colId xmlns:a16="http://schemas.microsoft.com/office/drawing/2014/main" val="1025680716"/>
                    </a:ext>
                  </a:extLst>
                </a:gridCol>
                <a:gridCol w="2356484">
                  <a:extLst>
                    <a:ext uri="{9D8B030D-6E8A-4147-A177-3AD203B41FA5}">
                      <a16:colId xmlns:a16="http://schemas.microsoft.com/office/drawing/2014/main" val="4200080024"/>
                    </a:ext>
                  </a:extLst>
                </a:gridCol>
                <a:gridCol w="2793713">
                  <a:extLst>
                    <a:ext uri="{9D8B030D-6E8A-4147-A177-3AD203B41FA5}">
                      <a16:colId xmlns:a16="http://schemas.microsoft.com/office/drawing/2014/main" val="2570480000"/>
                    </a:ext>
                  </a:extLst>
                </a:gridCol>
                <a:gridCol w="3073084">
                  <a:extLst>
                    <a:ext uri="{9D8B030D-6E8A-4147-A177-3AD203B41FA5}">
                      <a16:colId xmlns:a16="http://schemas.microsoft.com/office/drawing/2014/main" val="1548861022"/>
                    </a:ext>
                  </a:extLst>
                </a:gridCol>
                <a:gridCol w="2886836">
                  <a:extLst>
                    <a:ext uri="{9D8B030D-6E8A-4147-A177-3AD203B41FA5}">
                      <a16:colId xmlns:a16="http://schemas.microsoft.com/office/drawing/2014/main" val="989536462"/>
                    </a:ext>
                  </a:extLst>
                </a:gridCol>
                <a:gridCol w="2886836">
                  <a:extLst>
                    <a:ext uri="{9D8B030D-6E8A-4147-A177-3AD203B41FA5}">
                      <a16:colId xmlns:a16="http://schemas.microsoft.com/office/drawing/2014/main" val="991502759"/>
                    </a:ext>
                  </a:extLst>
                </a:gridCol>
                <a:gridCol w="2886836">
                  <a:extLst>
                    <a:ext uri="{9D8B030D-6E8A-4147-A177-3AD203B41FA5}">
                      <a16:colId xmlns:a16="http://schemas.microsoft.com/office/drawing/2014/main" val="2945068619"/>
                    </a:ext>
                  </a:extLst>
                </a:gridCol>
                <a:gridCol w="2886836">
                  <a:extLst>
                    <a:ext uri="{9D8B030D-6E8A-4147-A177-3AD203B41FA5}">
                      <a16:colId xmlns:a16="http://schemas.microsoft.com/office/drawing/2014/main" val="3900092449"/>
                    </a:ext>
                  </a:extLst>
                </a:gridCol>
                <a:gridCol w="2048723">
                  <a:extLst>
                    <a:ext uri="{9D8B030D-6E8A-4147-A177-3AD203B41FA5}">
                      <a16:colId xmlns:a16="http://schemas.microsoft.com/office/drawing/2014/main" val="521375902"/>
                    </a:ext>
                  </a:extLst>
                </a:gridCol>
                <a:gridCol w="2048723">
                  <a:extLst>
                    <a:ext uri="{9D8B030D-6E8A-4147-A177-3AD203B41FA5}">
                      <a16:colId xmlns:a16="http://schemas.microsoft.com/office/drawing/2014/main" val="222569443"/>
                    </a:ext>
                  </a:extLst>
                </a:gridCol>
                <a:gridCol w="2048723">
                  <a:extLst>
                    <a:ext uri="{9D8B030D-6E8A-4147-A177-3AD203B41FA5}">
                      <a16:colId xmlns:a16="http://schemas.microsoft.com/office/drawing/2014/main" val="2661101392"/>
                    </a:ext>
                  </a:extLst>
                </a:gridCol>
                <a:gridCol w="3073084">
                  <a:extLst>
                    <a:ext uri="{9D8B030D-6E8A-4147-A177-3AD203B41FA5}">
                      <a16:colId xmlns:a16="http://schemas.microsoft.com/office/drawing/2014/main" val="4028141677"/>
                    </a:ext>
                  </a:extLst>
                </a:gridCol>
                <a:gridCol w="3073084">
                  <a:extLst>
                    <a:ext uri="{9D8B030D-6E8A-4147-A177-3AD203B41FA5}">
                      <a16:colId xmlns:a16="http://schemas.microsoft.com/office/drawing/2014/main" val="4079232187"/>
                    </a:ext>
                  </a:extLst>
                </a:gridCol>
              </a:tblGrid>
              <a:tr h="2273146">
                <a:tc gridSpan="13">
                  <a:txBody>
                    <a:bodyPr/>
                    <a:lstStyle/>
                    <a:p>
                      <a:pPr marL="1005840" lvl="1" algn="r" rtl="1" fontAlgn="b"/>
                      <a:r>
                        <a:rPr lang="fa-IR" sz="7200" b="0" i="0" u="none" strike="noStrike" dirty="0">
                          <a:solidFill>
                            <a:schemeClr val="bg1"/>
                          </a:solidFill>
                          <a:effectLst/>
                          <a:latin typeface="IRANSans(FaNum) Black" panose="020B0506030804020204" pitchFamily="34" charset="-78"/>
                          <a:cs typeface="IRANSans(FaNum) Black" panose="020B0506030804020204" pitchFamily="34" charset="-78"/>
                        </a:rPr>
                        <a:t>گران‌ترین نسبت به ارزش بلک شولز</a:t>
                      </a:r>
                    </a:p>
                  </a:txBody>
                  <a:tcPr marL="9176" marR="9176" marT="9176"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762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E60000"/>
                        </a:gs>
                        <a:gs pos="35000">
                          <a:srgbClr val="FF3F3F"/>
                        </a:gs>
                        <a:gs pos="70000">
                          <a:schemeClr val="bg1">
                            <a:alpha val="0"/>
                          </a:schemeClr>
                        </a:gs>
                      </a:gsLst>
                      <a:path path="circle">
                        <a:fillToRect l="100000" t="100000"/>
                      </a:path>
                      <a:tileRect r="-100000" b="-100000"/>
                    </a:gradFill>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lnT w="12700" cmpd="sng">
                      <a:noFill/>
                      <a:prstDash val="solid"/>
                    </a:lnT>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lnT w="12700" cmpd="sng">
                      <a:noFill/>
                      <a:prstDash val="solid"/>
                    </a:lnT>
                  </a:tcPr>
                </a:tc>
                <a:tc hMerge="1">
                  <a:txBody>
                    <a:bodyPr/>
                    <a:lstStyle/>
                    <a:p>
                      <a:endParaRPr lang="en-US"/>
                    </a:p>
                  </a:txBody>
                  <a:tcPr>
                    <a:lnL w="12700" cap="flat" cmpd="sng" algn="ctr">
                      <a:solidFill>
                        <a:schemeClr val="bg1"/>
                      </a:solidFill>
                      <a:prstDash val="solid"/>
                      <a:round/>
                      <a:headEnd type="none" w="med" len="med"/>
                      <a:tailEnd type="none" w="med" len="med"/>
                    </a:lnL>
                    <a:lnT w="12700" cmpd="sng">
                      <a:noFill/>
                      <a:prstDash val="solid"/>
                    </a:lnT>
                  </a:tcPr>
                </a:tc>
                <a:tc hMerge="1">
                  <a:txBody>
                    <a:bodyPr/>
                    <a:lstStyle/>
                    <a:p>
                      <a:endParaRPr lang="en-US"/>
                    </a:p>
                  </a:txBody>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a:noFill/>
                    </a:lnL>
                    <a:lnR>
                      <a:noFill/>
                    </a:lnR>
                    <a:lnT>
                      <a:noFill/>
                    </a:lnT>
                    <a:lnB>
                      <a:noFill/>
                    </a:lnB>
                  </a:tcPr>
                </a:tc>
                <a:extLst>
                  <a:ext uri="{0D108BD9-81ED-4DB2-BD59-A6C34878D82A}">
                    <a16:rowId xmlns:a16="http://schemas.microsoft.com/office/drawing/2014/main" val="382637289"/>
                  </a:ext>
                </a:extLst>
              </a:tr>
              <a:tr h="2776671">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نماد</a:t>
                      </a:r>
                    </a:p>
                  </a:txBody>
                  <a:tcPr marL="9176" marR="9176" marT="9176" marB="0" anchor="ctr">
                    <a:lnL w="12700" cap="flat" cmpd="sng" algn="ctr">
                      <a:noFill/>
                      <a:prstDash val="solid"/>
                      <a:round/>
                      <a:headEnd type="none" w="med" len="med"/>
                      <a:tailEnd type="none" w="med" len="med"/>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دارایی پایه</a:t>
                      </a: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قیمت اعمال</a:t>
                      </a: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فاصله تا </a:t>
                      </a:r>
                      <a:endParaRPr lang="en-US" sz="4000" b="1" i="0" u="none" strike="noStrike" dirty="0">
                        <a:solidFill>
                          <a:schemeClr val="tx1"/>
                        </a:solidFill>
                        <a:effectLst/>
                        <a:latin typeface="IRANSans(FaNum) Bold" panose="020B0506030804020204" pitchFamily="34" charset="-78"/>
                        <a:cs typeface="IRANSans(FaNum) Bold" panose="020B0506030804020204" pitchFamily="34" charset="-78"/>
                      </a:endParaRPr>
                    </a:p>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سررسید</a:t>
                      </a:r>
                    </a:p>
                    <a:p>
                      <a:pPr algn="ctr" rtl="1" fontAlgn="b"/>
                      <a:r>
                        <a:rPr lang="fa-IR" sz="3200" b="1" i="0" u="none" strike="noStrike" dirty="0">
                          <a:solidFill>
                            <a:schemeClr val="tx1"/>
                          </a:solidFill>
                          <a:effectLst/>
                          <a:latin typeface="IRANSans(FaNum) Bold" panose="020B0506030804020204" pitchFamily="34" charset="-78"/>
                          <a:cs typeface="IRANSans(FaNum) Bold" panose="020B0506030804020204" pitchFamily="34" charset="-78"/>
                        </a:rPr>
                        <a:t>(روز)</a:t>
                      </a: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ارزش معاملات</a:t>
                      </a:r>
                    </a:p>
                    <a:p>
                      <a:pPr algn="ctr" rtl="1" fontAlgn="b"/>
                      <a:r>
                        <a:rPr lang="fa-IR" sz="3200" b="1" i="0" u="none" strike="noStrike" dirty="0">
                          <a:solidFill>
                            <a:schemeClr val="tx1"/>
                          </a:solidFill>
                          <a:effectLst/>
                          <a:latin typeface="IRANSans(FaNum) Bold" panose="020B0506030804020204" pitchFamily="34" charset="-78"/>
                          <a:cs typeface="IRANSans(FaNum) Bold" panose="020B0506030804020204" pitchFamily="34" charset="-78"/>
                        </a:rPr>
                        <a:t>(میلیون تومان)</a:t>
                      </a: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قیمت </a:t>
                      </a:r>
                    </a:p>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اختیار</a:t>
                      </a:r>
                      <a:endParaRPr lang="en-US" sz="4000" b="0" i="0" u="none" strike="noStrike" dirty="0">
                        <a:solidFill>
                          <a:schemeClr val="tx1"/>
                        </a:solidFill>
                        <a:effectLst/>
                        <a:latin typeface="IRANSans(FaNum) Bold" panose="020B0506030804020204" pitchFamily="34" charset="-78"/>
                        <a:cs typeface="IRANSans(FaNum) Bold" panose="020B0506030804020204" pitchFamily="34" charset="-78"/>
                      </a:endParaRP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قیمت </a:t>
                      </a:r>
                    </a:p>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دارایی پایه</a:t>
                      </a:r>
                      <a:endParaRPr lang="en-US" sz="4000" b="0" i="0" u="none" strike="noStrike" dirty="0">
                        <a:solidFill>
                          <a:schemeClr val="tx1"/>
                        </a:solidFill>
                        <a:effectLst/>
                        <a:latin typeface="IRANSans(FaNum) Bold" panose="020B0506030804020204" pitchFamily="34" charset="-78"/>
                        <a:cs typeface="IRANSans(FaNum) Bold" panose="020B0506030804020204" pitchFamily="34" charset="-78"/>
                      </a:endParaRP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سربه‌سر</a:t>
                      </a: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فاصله تا </a:t>
                      </a:r>
                      <a:endParaRPr lang="en-US" sz="4000" b="1" i="0" u="none" strike="noStrike" dirty="0">
                        <a:solidFill>
                          <a:schemeClr val="tx1"/>
                        </a:solidFill>
                        <a:effectLst/>
                        <a:latin typeface="IRANSans(FaNum) Bold" panose="020B0506030804020204" pitchFamily="34" charset="-78"/>
                        <a:cs typeface="IRANSans(FaNum) Bold" panose="020B0506030804020204" pitchFamily="34" charset="-78"/>
                      </a:endParaRPr>
                    </a:p>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سربه‌سر</a:t>
                      </a:r>
                    </a:p>
                  </a:txBody>
                  <a:tcPr marL="9061" marR="9061" marT="9061"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اهرم</a:t>
                      </a:r>
                    </a:p>
                  </a:txBody>
                  <a:tcPr marL="9061" marR="9061" marT="9061"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3969045" rtl="1" eaLnBrk="1" fontAlgn="b" latinLnBrk="0" hangingPunct="1">
                        <a:lnSpc>
                          <a:spcPct val="100000"/>
                        </a:lnSpc>
                        <a:spcBef>
                          <a:spcPts val="0"/>
                        </a:spcBef>
                        <a:spcAft>
                          <a:spcPts val="0"/>
                        </a:spcAft>
                        <a:buClrTx/>
                        <a:buSzTx/>
                        <a:buFontTx/>
                        <a:buNone/>
                        <a:tabLst/>
                        <a:defRPr/>
                      </a:pPr>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دلتا</a:t>
                      </a:r>
                    </a:p>
                  </a:txBody>
                  <a:tcPr marL="9061" marR="9061" marT="9061"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ارزش ذاتی </a:t>
                      </a:r>
                    </a:p>
                    <a:p>
                      <a:pPr algn="ctr" rtl="1" fontAlgn="b"/>
                      <a:r>
                        <a:rPr lang="fa-IR" sz="3200" b="1" i="0" u="none" strike="noStrike" dirty="0">
                          <a:solidFill>
                            <a:schemeClr val="tx1"/>
                          </a:solidFill>
                          <a:effectLst/>
                          <a:latin typeface="IRANSans(FaNum) Bold" panose="020B0506030804020204" pitchFamily="34" charset="-78"/>
                          <a:cs typeface="IRANSans(FaNum) Bold" panose="020B0506030804020204" pitchFamily="34" charset="-78"/>
                        </a:rPr>
                        <a:t>(بلک شولز)</a:t>
                      </a:r>
                    </a:p>
                  </a:txBody>
                  <a:tcPr marL="9061" marR="9061" marT="9061"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فاصله تا </a:t>
                      </a:r>
                    </a:p>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ارزش ذاتی</a:t>
                      </a:r>
                    </a:p>
                  </a:txBody>
                  <a:tcPr marL="9061" marR="9061" marT="9061"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6076844"/>
                  </a:ext>
                </a:extLst>
              </a:tr>
              <a:tr h="1459095">
                <a:tc>
                  <a:txBody>
                    <a:bodyPr/>
                    <a:lstStyle/>
                    <a:p>
                      <a:pPr algn="ctr" rtl="1" fontAlgn="ctr"/>
                      <a:r>
                        <a:rPr lang="fa-IR" sz="4000" b="0" i="0" u="none" strike="noStrike" dirty="0">
                          <a:solidFill>
                            <a:srgbClr val="082857"/>
                          </a:solidFill>
                          <a:effectLst/>
                          <a:latin typeface="IRANSans(FaNum) Black" panose="020B0506030804020204" pitchFamily="34" charset="-78"/>
                          <a:cs typeface="IRANSans(FaNum) Black" panose="020B0506030804020204" pitchFamily="34" charset="-78"/>
                        </a:rPr>
                        <a:t>ضستا2032</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شستا</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1,800</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51</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18.6</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10</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1,149</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1,810</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58% </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181.0</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0.00</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(100%)</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092878"/>
                  </a:ext>
                </a:extLst>
              </a:tr>
              <a:tr h="1459095">
                <a:tc>
                  <a:txBody>
                    <a:bodyPr/>
                    <a:lstStyle/>
                    <a:p>
                      <a:pPr algn="ctr" rtl="1" fontAlgn="ctr"/>
                      <a:r>
                        <a:rPr lang="fa-IR" sz="4000" b="0" i="0" u="none" strike="noStrike">
                          <a:solidFill>
                            <a:srgbClr val="082857"/>
                          </a:solidFill>
                          <a:effectLst/>
                          <a:latin typeface="IRANSans(FaNum) Black" panose="020B0506030804020204" pitchFamily="34" charset="-78"/>
                          <a:cs typeface="IRANSans(FaNum) Black" panose="020B0506030804020204" pitchFamily="34" charset="-78"/>
                        </a:rPr>
                        <a:t>ضملت0109</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وبملت</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3,232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4.8</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16</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2,249</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3,248</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44% </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203.0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(100%)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42468102"/>
                  </a:ext>
                </a:extLst>
              </a:tr>
              <a:tr h="1459095">
                <a:tc>
                  <a:txBody>
                    <a:bodyPr/>
                    <a:lstStyle/>
                    <a:p>
                      <a:pPr algn="ctr" rtl="1" fontAlgn="ctr"/>
                      <a:r>
                        <a:rPr lang="fa-IR" sz="4000" b="0" i="0" u="none" strike="noStrike">
                          <a:solidFill>
                            <a:srgbClr val="082857"/>
                          </a:solidFill>
                          <a:effectLst/>
                          <a:latin typeface="IRANSans(FaNum) Black" panose="020B0506030804020204" pitchFamily="34" charset="-78"/>
                          <a:cs typeface="IRANSans(FaNum) Black" panose="020B0506030804020204" pitchFamily="34" charset="-78"/>
                        </a:rPr>
                        <a:t>ضخود0125</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خودرو</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4,000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16</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1.9</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9</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3,091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4,009</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30% </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445.4</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(100%)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5632409"/>
                  </a:ext>
                </a:extLst>
              </a:tr>
              <a:tr h="1459095">
                <a:tc>
                  <a:txBody>
                    <a:bodyPr/>
                    <a:lstStyle/>
                    <a:p>
                      <a:pPr algn="ctr" rtl="1" fontAlgn="ctr"/>
                      <a:r>
                        <a:rPr lang="fa-IR" sz="4000" b="0" i="0" u="none" strike="noStrike">
                          <a:solidFill>
                            <a:srgbClr val="082857"/>
                          </a:solidFill>
                          <a:effectLst/>
                          <a:latin typeface="IRANSans(FaNum) Black" panose="020B0506030804020204" pitchFamily="34" charset="-78"/>
                          <a:cs typeface="IRANSans(FaNum) Black" panose="020B0506030804020204" pitchFamily="34" charset="-78"/>
                        </a:rPr>
                        <a:t>ضذوب0109</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ذوب</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6,000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14</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4,421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6,014</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36% </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429.6</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(96%)</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1430972"/>
                  </a:ext>
                </a:extLst>
              </a:tr>
              <a:tr h="1459095">
                <a:tc>
                  <a:txBody>
                    <a:bodyPr/>
                    <a:lstStyle/>
                    <a:p>
                      <a:pPr algn="ctr" rtl="1" fontAlgn="ctr"/>
                      <a:r>
                        <a:rPr lang="fa-IR" sz="4000" b="0" i="0" u="none" strike="noStrike">
                          <a:solidFill>
                            <a:srgbClr val="082857"/>
                          </a:solidFill>
                          <a:effectLst/>
                          <a:latin typeface="IRANSans(FaNum) Black" panose="020B0506030804020204" pitchFamily="34" charset="-78"/>
                          <a:cs typeface="IRANSans(FaNum) Black" panose="020B0506030804020204" pitchFamily="34" charset="-78"/>
                        </a:rPr>
                        <a:t>ضستا0113</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شستا</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1,300</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16</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6.6</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8</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1,149</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1,308</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14% </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163.5</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0.02</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(94%)</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3879221"/>
                  </a:ext>
                </a:extLst>
              </a:tr>
            </a:tbl>
          </a:graphicData>
        </a:graphic>
      </p:graphicFrame>
    </p:spTree>
    <p:extLst>
      <p:ext uri="{BB962C8B-B14F-4D97-AF65-F5344CB8AC3E}">
        <p14:creationId xmlns:p14="http://schemas.microsoft.com/office/powerpoint/2010/main" val="250272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78CC3-BD29-8B45-0191-5F0DE0910E46}"/>
              </a:ext>
            </a:extLst>
          </p:cNvPr>
          <p:cNvSpPr>
            <a:spLocks noGrp="1"/>
          </p:cNvSpPr>
          <p:nvPr>
            <p:ph type="title"/>
          </p:nvPr>
        </p:nvSpPr>
        <p:spPr/>
        <p:txBody>
          <a:bodyPr/>
          <a:lstStyle/>
          <a:p>
            <a:r>
              <a:rPr lang="fa-IR" dirty="0"/>
              <a:t>فاصله بهای اختیار فروش تا ارزش بلک شولز</a:t>
            </a:r>
            <a:endParaRPr lang="en-US" dirty="0"/>
          </a:p>
        </p:txBody>
      </p:sp>
      <p:sp>
        <p:nvSpPr>
          <p:cNvPr id="3" name="Slide Number Placeholder 2">
            <a:extLst>
              <a:ext uri="{FF2B5EF4-FFF2-40B4-BE49-F238E27FC236}">
                <a16:creationId xmlns:a16="http://schemas.microsoft.com/office/drawing/2014/main" id="{987BDB44-9A4B-7518-B7C1-873A878F0D74}"/>
              </a:ext>
            </a:extLst>
          </p:cNvPr>
          <p:cNvSpPr>
            <a:spLocks noGrp="1"/>
          </p:cNvSpPr>
          <p:nvPr>
            <p:ph type="sldNum" sz="quarter" idx="12"/>
          </p:nvPr>
        </p:nvSpPr>
        <p:spPr/>
        <p:txBody>
          <a:bodyPr/>
          <a:lstStyle/>
          <a:p>
            <a:r>
              <a:rPr lang="en-US" dirty="0"/>
              <a:t>8</a:t>
            </a:r>
          </a:p>
        </p:txBody>
      </p:sp>
      <p:sp>
        <p:nvSpPr>
          <p:cNvPr id="5" name="TextBox 4">
            <a:extLst>
              <a:ext uri="{FF2B5EF4-FFF2-40B4-BE49-F238E27FC236}">
                <a16:creationId xmlns:a16="http://schemas.microsoft.com/office/drawing/2014/main" id="{25027A23-3452-E012-ED2A-470EB0D42A3A}"/>
              </a:ext>
            </a:extLst>
          </p:cNvPr>
          <p:cNvSpPr txBox="1"/>
          <p:nvPr/>
        </p:nvSpPr>
        <p:spPr>
          <a:xfrm>
            <a:off x="20847164" y="36680756"/>
            <a:ext cx="15586318" cy="2400657"/>
          </a:xfrm>
          <a:prstGeom prst="rect">
            <a:avLst/>
          </a:prstGeom>
          <a:noFill/>
        </p:spPr>
        <p:txBody>
          <a:bodyPr wrap="none" rtlCol="0">
            <a:spAutoFit/>
          </a:bodyPr>
          <a:lstStyle/>
          <a:p>
            <a:pPr marL="742950" indent="-742950" algn="r" rtl="1">
              <a:lnSpc>
                <a:spcPct val="125000"/>
              </a:lnSpc>
              <a:buAutoNum type="arabicParenBoth"/>
            </a:pPr>
            <a:r>
              <a:rPr lang="fa-IR" sz="4000" i="1" dirty="0">
                <a:latin typeface="IRANSans(FaNum) Medium" panose="020B0506030804020204" pitchFamily="34" charset="-78"/>
                <a:cs typeface="IRANSans(FaNum) Medium" panose="020B0506030804020204" pitchFamily="34" charset="-78"/>
              </a:rPr>
              <a:t>سربه‌سر : </a:t>
            </a:r>
            <a:r>
              <a:rPr lang="fa-IR" sz="4000" i="1" dirty="0">
                <a:latin typeface="IRANSans(FaNum) Light" panose="020B0506030804020204" pitchFamily="34" charset="-78"/>
                <a:cs typeface="IRANSans(FaNum) Light" panose="020B0506030804020204" pitchFamily="34" charset="-78"/>
              </a:rPr>
              <a:t>قیمت اختیار - قیمت اعمال (کارمزد معاملات لحاظ نشده است.)</a:t>
            </a:r>
          </a:p>
          <a:p>
            <a:pPr algn="r" rtl="1">
              <a:lnSpc>
                <a:spcPct val="125000"/>
              </a:lnSpc>
            </a:pPr>
            <a:r>
              <a:rPr lang="fa-IR" sz="4000" i="1" dirty="0">
                <a:latin typeface="IRANSans(FaNum) Light" panose="020B0506030804020204" pitchFamily="34" charset="-78"/>
                <a:cs typeface="IRANSans(FaNum) Light" panose="020B0506030804020204" pitchFamily="34" charset="-78"/>
              </a:rPr>
              <a:t>تنها نمادهایی با ارزش معاملات بیشتر از یک میلیون تومان لحاظ شده‌اند.</a:t>
            </a:r>
            <a:endParaRPr lang="en-US" sz="4000" i="1" dirty="0">
              <a:latin typeface="IRANSans(FaNum) Light" panose="020B0506030804020204" pitchFamily="34" charset="-78"/>
              <a:cs typeface="IRANSans(FaNum) Light" panose="020B0506030804020204" pitchFamily="34" charset="-78"/>
            </a:endParaRPr>
          </a:p>
          <a:p>
            <a:pPr marL="742950" indent="-742950" algn="r" rtl="1">
              <a:lnSpc>
                <a:spcPct val="125000"/>
              </a:lnSpc>
              <a:buAutoNum type="arabicParenBoth"/>
            </a:pPr>
            <a:endParaRPr lang="fa-IR" sz="4000" b="1" i="1" dirty="0">
              <a:latin typeface="IRANSans(FaNum) Light" panose="020B0506030804020204" pitchFamily="34" charset="-78"/>
              <a:cs typeface="IRANSans(FaNum) Light" panose="020B0506030804020204" pitchFamily="34" charset="-78"/>
            </a:endParaRPr>
          </a:p>
        </p:txBody>
      </p:sp>
      <p:graphicFrame>
        <p:nvGraphicFramePr>
          <p:cNvPr id="11" name="T_BMS_Put_M">
            <a:extLst>
              <a:ext uri="{FF2B5EF4-FFF2-40B4-BE49-F238E27FC236}">
                <a16:creationId xmlns:a16="http://schemas.microsoft.com/office/drawing/2014/main" id="{079EC9C9-8220-3219-EE5B-02CA3CA000CA}"/>
              </a:ext>
            </a:extLst>
          </p:cNvPr>
          <p:cNvGraphicFramePr>
            <a:graphicFrameLocks noGrp="1"/>
          </p:cNvGraphicFramePr>
          <p:nvPr>
            <p:extLst>
              <p:ext uri="{D42A27DB-BD31-4B8C-83A1-F6EECF244321}">
                <p14:modId xmlns:p14="http://schemas.microsoft.com/office/powerpoint/2010/main" val="1866737657"/>
              </p:ext>
            </p:extLst>
          </p:nvPr>
        </p:nvGraphicFramePr>
        <p:xfrm>
          <a:off x="2363647" y="21296194"/>
          <a:ext cx="34963379" cy="12581269"/>
        </p:xfrm>
        <a:graphic>
          <a:graphicData uri="http://schemas.openxmlformats.org/drawingml/2006/table">
            <a:tbl>
              <a:tblPr rtl="1"/>
              <a:tblGrid>
                <a:gridCol w="2900417">
                  <a:extLst>
                    <a:ext uri="{9D8B030D-6E8A-4147-A177-3AD203B41FA5}">
                      <a16:colId xmlns:a16="http://schemas.microsoft.com/office/drawing/2014/main" val="1025680716"/>
                    </a:ext>
                  </a:extLst>
                </a:gridCol>
                <a:gridCol w="2356484">
                  <a:extLst>
                    <a:ext uri="{9D8B030D-6E8A-4147-A177-3AD203B41FA5}">
                      <a16:colId xmlns:a16="http://schemas.microsoft.com/office/drawing/2014/main" val="4200080024"/>
                    </a:ext>
                  </a:extLst>
                </a:gridCol>
                <a:gridCol w="2793713">
                  <a:extLst>
                    <a:ext uri="{9D8B030D-6E8A-4147-A177-3AD203B41FA5}">
                      <a16:colId xmlns:a16="http://schemas.microsoft.com/office/drawing/2014/main" val="2570480000"/>
                    </a:ext>
                  </a:extLst>
                </a:gridCol>
                <a:gridCol w="3073084">
                  <a:extLst>
                    <a:ext uri="{9D8B030D-6E8A-4147-A177-3AD203B41FA5}">
                      <a16:colId xmlns:a16="http://schemas.microsoft.com/office/drawing/2014/main" val="1548861022"/>
                    </a:ext>
                  </a:extLst>
                </a:gridCol>
                <a:gridCol w="2886836">
                  <a:extLst>
                    <a:ext uri="{9D8B030D-6E8A-4147-A177-3AD203B41FA5}">
                      <a16:colId xmlns:a16="http://schemas.microsoft.com/office/drawing/2014/main" val="989536462"/>
                    </a:ext>
                  </a:extLst>
                </a:gridCol>
                <a:gridCol w="2886836">
                  <a:extLst>
                    <a:ext uri="{9D8B030D-6E8A-4147-A177-3AD203B41FA5}">
                      <a16:colId xmlns:a16="http://schemas.microsoft.com/office/drawing/2014/main" val="991502759"/>
                    </a:ext>
                  </a:extLst>
                </a:gridCol>
                <a:gridCol w="2886836">
                  <a:extLst>
                    <a:ext uri="{9D8B030D-6E8A-4147-A177-3AD203B41FA5}">
                      <a16:colId xmlns:a16="http://schemas.microsoft.com/office/drawing/2014/main" val="2945068619"/>
                    </a:ext>
                  </a:extLst>
                </a:gridCol>
                <a:gridCol w="2886836">
                  <a:extLst>
                    <a:ext uri="{9D8B030D-6E8A-4147-A177-3AD203B41FA5}">
                      <a16:colId xmlns:a16="http://schemas.microsoft.com/office/drawing/2014/main" val="3900092449"/>
                    </a:ext>
                  </a:extLst>
                </a:gridCol>
                <a:gridCol w="2048723">
                  <a:extLst>
                    <a:ext uri="{9D8B030D-6E8A-4147-A177-3AD203B41FA5}">
                      <a16:colId xmlns:a16="http://schemas.microsoft.com/office/drawing/2014/main" val="521375902"/>
                    </a:ext>
                  </a:extLst>
                </a:gridCol>
                <a:gridCol w="2048723">
                  <a:extLst>
                    <a:ext uri="{9D8B030D-6E8A-4147-A177-3AD203B41FA5}">
                      <a16:colId xmlns:a16="http://schemas.microsoft.com/office/drawing/2014/main" val="222569443"/>
                    </a:ext>
                  </a:extLst>
                </a:gridCol>
                <a:gridCol w="2048723">
                  <a:extLst>
                    <a:ext uri="{9D8B030D-6E8A-4147-A177-3AD203B41FA5}">
                      <a16:colId xmlns:a16="http://schemas.microsoft.com/office/drawing/2014/main" val="2661101392"/>
                    </a:ext>
                  </a:extLst>
                </a:gridCol>
                <a:gridCol w="3073084">
                  <a:extLst>
                    <a:ext uri="{9D8B030D-6E8A-4147-A177-3AD203B41FA5}">
                      <a16:colId xmlns:a16="http://schemas.microsoft.com/office/drawing/2014/main" val="4028141677"/>
                    </a:ext>
                  </a:extLst>
                </a:gridCol>
                <a:gridCol w="3073084">
                  <a:extLst>
                    <a:ext uri="{9D8B030D-6E8A-4147-A177-3AD203B41FA5}">
                      <a16:colId xmlns:a16="http://schemas.microsoft.com/office/drawing/2014/main" val="4079232187"/>
                    </a:ext>
                  </a:extLst>
                </a:gridCol>
              </a:tblGrid>
              <a:tr h="2273146">
                <a:tc gridSpan="13">
                  <a:txBody>
                    <a:bodyPr/>
                    <a:lstStyle/>
                    <a:p>
                      <a:pPr marL="1005840" lvl="1" algn="r" rtl="1" fontAlgn="b"/>
                      <a:r>
                        <a:rPr lang="fa-IR" sz="7200" b="0" i="0" u="none" strike="noStrike" dirty="0">
                          <a:solidFill>
                            <a:schemeClr val="bg1"/>
                          </a:solidFill>
                          <a:effectLst/>
                          <a:latin typeface="IRANSans(FaNum) Black" panose="020B0506030804020204" pitchFamily="34" charset="-78"/>
                          <a:cs typeface="IRANSans(FaNum) Black" panose="020B0506030804020204" pitchFamily="34" charset="-78"/>
                        </a:rPr>
                        <a:t>گران‌ترین نسبت به ارزش بلک شولز</a:t>
                      </a:r>
                    </a:p>
                  </a:txBody>
                  <a:tcPr marL="9176" marR="9176" marT="9176"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762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E60000"/>
                        </a:gs>
                        <a:gs pos="35000">
                          <a:srgbClr val="FF3F3F"/>
                        </a:gs>
                        <a:gs pos="70000">
                          <a:schemeClr val="bg1">
                            <a:alpha val="0"/>
                          </a:schemeClr>
                        </a:gs>
                      </a:gsLst>
                      <a:path path="circle">
                        <a:fillToRect l="100000" t="100000"/>
                      </a:path>
                      <a:tileRect r="-100000" b="-100000"/>
                    </a:gradFill>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lnT w="12700" cmpd="sng">
                      <a:noFill/>
                      <a:prstDash val="solid"/>
                    </a:lnT>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lnT w="12700" cmpd="sng">
                      <a:noFill/>
                      <a:prstDash val="solid"/>
                    </a:lnT>
                  </a:tcPr>
                </a:tc>
                <a:tc hMerge="1">
                  <a:txBody>
                    <a:bodyPr/>
                    <a:lstStyle/>
                    <a:p>
                      <a:endParaRPr lang="en-US"/>
                    </a:p>
                  </a:txBody>
                  <a:tcPr>
                    <a:lnL w="12700" cap="flat" cmpd="sng" algn="ctr">
                      <a:solidFill>
                        <a:schemeClr val="bg1"/>
                      </a:solidFill>
                      <a:prstDash val="solid"/>
                      <a:round/>
                      <a:headEnd type="none" w="med" len="med"/>
                      <a:tailEnd type="none" w="med" len="med"/>
                    </a:lnL>
                    <a:lnT w="12700" cmpd="sng">
                      <a:noFill/>
                      <a:prstDash val="solid"/>
                    </a:lnT>
                  </a:tcPr>
                </a:tc>
                <a:tc hMerge="1">
                  <a:txBody>
                    <a:bodyPr/>
                    <a:lstStyle/>
                    <a:p>
                      <a:endParaRPr lang="en-US"/>
                    </a:p>
                  </a:txBody>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a:noFill/>
                    </a:lnL>
                    <a:lnR>
                      <a:noFill/>
                    </a:lnR>
                    <a:lnT>
                      <a:noFill/>
                    </a:lnT>
                    <a:lnB>
                      <a:noFill/>
                    </a:lnB>
                  </a:tcPr>
                </a:tc>
                <a:extLst>
                  <a:ext uri="{0D108BD9-81ED-4DB2-BD59-A6C34878D82A}">
                    <a16:rowId xmlns:a16="http://schemas.microsoft.com/office/drawing/2014/main" val="382637289"/>
                  </a:ext>
                </a:extLst>
              </a:tr>
              <a:tr h="2776671">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نماد</a:t>
                      </a:r>
                    </a:p>
                  </a:txBody>
                  <a:tcPr marL="9176" marR="9176" marT="9176" marB="0" anchor="ctr">
                    <a:lnL w="12700" cap="flat" cmpd="sng" algn="ctr">
                      <a:noFill/>
                      <a:prstDash val="solid"/>
                      <a:round/>
                      <a:headEnd type="none" w="med" len="med"/>
                      <a:tailEnd type="none" w="med" len="med"/>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دارایی پایه</a:t>
                      </a: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قیمت اعمال</a:t>
                      </a: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فاصله تا </a:t>
                      </a:r>
                      <a:endParaRPr lang="en-US" sz="4000" b="1" i="0" u="none" strike="noStrike" dirty="0">
                        <a:solidFill>
                          <a:schemeClr val="tx1"/>
                        </a:solidFill>
                        <a:effectLst/>
                        <a:latin typeface="IRANSans(FaNum) Bold" panose="020B0506030804020204" pitchFamily="34" charset="-78"/>
                        <a:cs typeface="IRANSans(FaNum) Bold" panose="020B0506030804020204" pitchFamily="34" charset="-78"/>
                      </a:endParaRPr>
                    </a:p>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سررسید</a:t>
                      </a:r>
                    </a:p>
                    <a:p>
                      <a:pPr algn="ctr" rtl="1" fontAlgn="b"/>
                      <a:r>
                        <a:rPr lang="fa-IR" sz="3200" b="1" i="0" u="none" strike="noStrike" dirty="0">
                          <a:solidFill>
                            <a:schemeClr val="tx1"/>
                          </a:solidFill>
                          <a:effectLst/>
                          <a:latin typeface="IRANSans(FaNum) Bold" panose="020B0506030804020204" pitchFamily="34" charset="-78"/>
                          <a:cs typeface="IRANSans(FaNum) Bold" panose="020B0506030804020204" pitchFamily="34" charset="-78"/>
                        </a:rPr>
                        <a:t>(روز)</a:t>
                      </a: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ارزش معاملات</a:t>
                      </a:r>
                    </a:p>
                    <a:p>
                      <a:pPr algn="ctr" rtl="1" fontAlgn="b"/>
                      <a:r>
                        <a:rPr lang="fa-IR" sz="3200" b="1" i="0" u="none" strike="noStrike" dirty="0">
                          <a:solidFill>
                            <a:schemeClr val="tx1"/>
                          </a:solidFill>
                          <a:effectLst/>
                          <a:latin typeface="IRANSans(FaNum) Bold" panose="020B0506030804020204" pitchFamily="34" charset="-78"/>
                          <a:cs typeface="IRANSans(FaNum) Bold" panose="020B0506030804020204" pitchFamily="34" charset="-78"/>
                        </a:rPr>
                        <a:t>(میلیون تومان)</a:t>
                      </a: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قیمت </a:t>
                      </a:r>
                    </a:p>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اختیار</a:t>
                      </a:r>
                      <a:endParaRPr lang="en-US" sz="4000" b="0" i="0" u="none" strike="noStrike" dirty="0">
                        <a:solidFill>
                          <a:schemeClr val="tx1"/>
                        </a:solidFill>
                        <a:effectLst/>
                        <a:latin typeface="IRANSans(FaNum) Bold" panose="020B0506030804020204" pitchFamily="34" charset="-78"/>
                        <a:cs typeface="IRANSans(FaNum) Bold" panose="020B0506030804020204" pitchFamily="34" charset="-78"/>
                      </a:endParaRP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قیمت </a:t>
                      </a:r>
                    </a:p>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دارایی پایه</a:t>
                      </a:r>
                      <a:endParaRPr lang="en-US" sz="4000" b="0" i="0" u="none" strike="noStrike" dirty="0">
                        <a:solidFill>
                          <a:schemeClr val="tx1"/>
                        </a:solidFill>
                        <a:effectLst/>
                        <a:latin typeface="IRANSans(FaNum) Bold" panose="020B0506030804020204" pitchFamily="34" charset="-78"/>
                        <a:cs typeface="IRANSans(FaNum) Bold" panose="020B0506030804020204" pitchFamily="34" charset="-78"/>
                      </a:endParaRP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سربه‌سر</a:t>
                      </a: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فاصله تا </a:t>
                      </a:r>
                      <a:endParaRPr lang="en-US" sz="4000" b="1" i="0" u="none" strike="noStrike" dirty="0">
                        <a:solidFill>
                          <a:schemeClr val="tx1"/>
                        </a:solidFill>
                        <a:effectLst/>
                        <a:latin typeface="IRANSans(FaNum) Bold" panose="020B0506030804020204" pitchFamily="34" charset="-78"/>
                        <a:cs typeface="IRANSans(FaNum) Bold" panose="020B0506030804020204" pitchFamily="34" charset="-78"/>
                      </a:endParaRPr>
                    </a:p>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سربه‌سر</a:t>
                      </a:r>
                    </a:p>
                  </a:txBody>
                  <a:tcPr marL="9061" marR="9061" marT="9061"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اهرم</a:t>
                      </a:r>
                    </a:p>
                  </a:txBody>
                  <a:tcPr marL="9061" marR="9061" marT="9061"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3969045" rtl="1" eaLnBrk="1" fontAlgn="b" latinLnBrk="0" hangingPunct="1">
                        <a:lnSpc>
                          <a:spcPct val="100000"/>
                        </a:lnSpc>
                        <a:spcBef>
                          <a:spcPts val="0"/>
                        </a:spcBef>
                        <a:spcAft>
                          <a:spcPts val="0"/>
                        </a:spcAft>
                        <a:buClrTx/>
                        <a:buSzTx/>
                        <a:buFontTx/>
                        <a:buNone/>
                        <a:tabLst/>
                        <a:defRPr/>
                      </a:pPr>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دلتا</a:t>
                      </a:r>
                    </a:p>
                  </a:txBody>
                  <a:tcPr marL="9061" marR="9061" marT="9061"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ارزش ذاتی </a:t>
                      </a:r>
                    </a:p>
                    <a:p>
                      <a:pPr algn="ctr" rtl="1" fontAlgn="b"/>
                      <a:r>
                        <a:rPr lang="fa-IR" sz="3200" b="1" i="0" u="none" strike="noStrike" dirty="0">
                          <a:solidFill>
                            <a:schemeClr val="tx1"/>
                          </a:solidFill>
                          <a:effectLst/>
                          <a:latin typeface="IRANSans(FaNum) Bold" panose="020B0506030804020204" pitchFamily="34" charset="-78"/>
                          <a:cs typeface="IRANSans(FaNum) Bold" panose="020B0506030804020204" pitchFamily="34" charset="-78"/>
                        </a:rPr>
                        <a:t>(بلک شولز)</a:t>
                      </a:r>
                    </a:p>
                  </a:txBody>
                  <a:tcPr marL="9061" marR="9061" marT="9061"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فاصله تا </a:t>
                      </a:r>
                    </a:p>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ارزش ذاتی</a:t>
                      </a:r>
                    </a:p>
                  </a:txBody>
                  <a:tcPr marL="9061" marR="9061" marT="9061"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6076844"/>
                  </a:ext>
                </a:extLst>
              </a:tr>
              <a:tr h="1459095">
                <a:tc>
                  <a:txBody>
                    <a:bodyPr/>
                    <a:lstStyle/>
                    <a:p>
                      <a:pPr algn="ctr" rtl="1" fontAlgn="ctr"/>
                      <a:r>
                        <a:rPr lang="fa-IR" sz="4000" b="0" i="0" u="none" strike="noStrike" dirty="0">
                          <a:solidFill>
                            <a:srgbClr val="082857"/>
                          </a:solidFill>
                          <a:effectLst/>
                          <a:latin typeface="IRANSans(FaNum) Black" panose="020B0506030804020204" pitchFamily="34" charset="-78"/>
                          <a:cs typeface="IRANSans(FaNum) Black" panose="020B0506030804020204" pitchFamily="34" charset="-78"/>
                        </a:rPr>
                        <a:t>طسپا1219</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خساپا</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2,200</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2.7</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2,693</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2,199</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(18.3%)</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2,199.0</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0.00</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(100.0%)</a:t>
                      </a:r>
                    </a:p>
                  </a:txBody>
                  <a:tcPr marL="0" marR="0" marT="0" marB="0" anchor="ctr">
                    <a:lnL>
                      <a:noFill/>
                    </a:lnL>
                    <a:lnR>
                      <a:noFill/>
                    </a:lnR>
                    <a:lnT w="28575"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1648588"/>
                  </a:ext>
                </a:extLst>
              </a:tr>
              <a:tr h="1537754">
                <a:tc>
                  <a:txBody>
                    <a:bodyPr/>
                    <a:lstStyle/>
                    <a:p>
                      <a:pPr algn="ctr" rtl="1" fontAlgn="ctr"/>
                      <a:r>
                        <a:rPr lang="fa-IR" sz="4000" b="0" i="0" u="none" strike="noStrike">
                          <a:solidFill>
                            <a:srgbClr val="082857"/>
                          </a:solidFill>
                          <a:effectLst/>
                          <a:latin typeface="IRANSans(FaNum) Black" panose="020B0506030804020204" pitchFamily="34" charset="-78"/>
                          <a:cs typeface="IRANSans(FaNum) Black" panose="020B0506030804020204" pitchFamily="34" charset="-78"/>
                        </a:rPr>
                        <a:t>طهرم1223</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اهرم</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18,000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7.3</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22,190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17,998</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(18.9%)</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8,999.0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(100.0%)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3879221"/>
                  </a:ext>
                </a:extLst>
              </a:tr>
              <a:tr h="1537754">
                <a:tc>
                  <a:txBody>
                    <a:bodyPr/>
                    <a:lstStyle/>
                    <a:p>
                      <a:pPr algn="ctr" rtl="1" fontAlgn="ctr"/>
                      <a:r>
                        <a:rPr lang="fa-IR" sz="4000" b="0" i="0" u="none" strike="noStrike">
                          <a:solidFill>
                            <a:srgbClr val="082857"/>
                          </a:solidFill>
                          <a:effectLst/>
                          <a:latin typeface="IRANSans(FaNum) Black" panose="020B0506030804020204" pitchFamily="34" charset="-78"/>
                          <a:cs typeface="IRANSans(FaNum) Black" panose="020B0506030804020204" pitchFamily="34" charset="-78"/>
                        </a:rPr>
                        <a:t>طخود0118</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خودرو</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2,400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16</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3,091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2,397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(22.5%)</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799.0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(99.7%)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6441690"/>
                  </a:ext>
                </a:extLst>
              </a:tr>
              <a:tr h="1537754">
                <a:tc>
                  <a:txBody>
                    <a:bodyPr/>
                    <a:lstStyle/>
                    <a:p>
                      <a:pPr algn="ctr" rtl="1" fontAlgn="ctr"/>
                      <a:r>
                        <a:rPr lang="fa-IR" sz="4000" b="0" i="0" u="none" strike="noStrike">
                          <a:solidFill>
                            <a:srgbClr val="082857"/>
                          </a:solidFill>
                          <a:effectLst/>
                          <a:latin typeface="IRANSans(FaNum) Black" panose="020B0506030804020204" pitchFamily="34" charset="-78"/>
                          <a:cs typeface="IRANSans(FaNum) Black" panose="020B0506030804020204" pitchFamily="34" charset="-78"/>
                        </a:rPr>
                        <a:t>طسپا1220</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خساپا</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2,400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96.2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2,693</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2,399</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(10.9%)</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2,399.0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(97.7%)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1689037"/>
                  </a:ext>
                </a:extLst>
              </a:tr>
              <a:tr h="1459095">
                <a:tc>
                  <a:txBody>
                    <a:bodyPr/>
                    <a:lstStyle/>
                    <a:p>
                      <a:pPr algn="ctr" rtl="1" fontAlgn="ctr"/>
                      <a:r>
                        <a:rPr lang="fa-IR" sz="4000" b="0" i="0" u="none" strike="noStrike">
                          <a:solidFill>
                            <a:srgbClr val="082857"/>
                          </a:solidFill>
                          <a:effectLst/>
                          <a:latin typeface="IRANSans(FaNum) Black" panose="020B0506030804020204" pitchFamily="34" charset="-78"/>
                          <a:cs typeface="IRANSans(FaNum) Black" panose="020B0506030804020204" pitchFamily="34" charset="-78"/>
                        </a:rPr>
                        <a:t>طخود0119</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خودرو</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2,600</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16</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131.0</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3,091</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2,597</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(16.0%)</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865.7</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-0.01</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(85.3%)</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2023042"/>
                  </a:ext>
                </a:extLst>
              </a:tr>
            </a:tbl>
          </a:graphicData>
        </a:graphic>
      </p:graphicFrame>
      <p:graphicFrame>
        <p:nvGraphicFramePr>
          <p:cNvPr id="6" name="T_BMS_Call_P">
            <a:extLst>
              <a:ext uri="{FF2B5EF4-FFF2-40B4-BE49-F238E27FC236}">
                <a16:creationId xmlns:a16="http://schemas.microsoft.com/office/drawing/2014/main" id="{EB50DD37-4A3F-98FE-3325-8C168B5AF3D5}"/>
              </a:ext>
            </a:extLst>
          </p:cNvPr>
          <p:cNvGraphicFramePr>
            <a:graphicFrameLocks noGrp="1"/>
          </p:cNvGraphicFramePr>
          <p:nvPr>
            <p:extLst>
              <p:ext uri="{D42A27DB-BD31-4B8C-83A1-F6EECF244321}">
                <p14:modId xmlns:p14="http://schemas.microsoft.com/office/powerpoint/2010/main" val="2863004675"/>
              </p:ext>
            </p:extLst>
          </p:nvPr>
        </p:nvGraphicFramePr>
        <p:xfrm>
          <a:off x="2402848" y="6032709"/>
          <a:ext cx="34963379" cy="12342722"/>
        </p:xfrm>
        <a:graphic>
          <a:graphicData uri="http://schemas.openxmlformats.org/drawingml/2006/table">
            <a:tbl>
              <a:tblPr rtl="1"/>
              <a:tblGrid>
                <a:gridCol w="3378200">
                  <a:extLst>
                    <a:ext uri="{9D8B030D-6E8A-4147-A177-3AD203B41FA5}">
                      <a16:colId xmlns:a16="http://schemas.microsoft.com/office/drawing/2014/main" val="1025680716"/>
                    </a:ext>
                  </a:extLst>
                </a:gridCol>
                <a:gridCol w="2313877">
                  <a:extLst>
                    <a:ext uri="{9D8B030D-6E8A-4147-A177-3AD203B41FA5}">
                      <a16:colId xmlns:a16="http://schemas.microsoft.com/office/drawing/2014/main" val="4200080024"/>
                    </a:ext>
                  </a:extLst>
                </a:gridCol>
                <a:gridCol w="2743200">
                  <a:extLst>
                    <a:ext uri="{9D8B030D-6E8A-4147-A177-3AD203B41FA5}">
                      <a16:colId xmlns:a16="http://schemas.microsoft.com/office/drawing/2014/main" val="2570480000"/>
                    </a:ext>
                  </a:extLst>
                </a:gridCol>
                <a:gridCol w="3017520">
                  <a:extLst>
                    <a:ext uri="{9D8B030D-6E8A-4147-A177-3AD203B41FA5}">
                      <a16:colId xmlns:a16="http://schemas.microsoft.com/office/drawing/2014/main" val="1548861022"/>
                    </a:ext>
                  </a:extLst>
                </a:gridCol>
                <a:gridCol w="2834640">
                  <a:extLst>
                    <a:ext uri="{9D8B030D-6E8A-4147-A177-3AD203B41FA5}">
                      <a16:colId xmlns:a16="http://schemas.microsoft.com/office/drawing/2014/main" val="989536462"/>
                    </a:ext>
                  </a:extLst>
                </a:gridCol>
                <a:gridCol w="2834640">
                  <a:extLst>
                    <a:ext uri="{9D8B030D-6E8A-4147-A177-3AD203B41FA5}">
                      <a16:colId xmlns:a16="http://schemas.microsoft.com/office/drawing/2014/main" val="991502759"/>
                    </a:ext>
                  </a:extLst>
                </a:gridCol>
                <a:gridCol w="2834640">
                  <a:extLst>
                    <a:ext uri="{9D8B030D-6E8A-4147-A177-3AD203B41FA5}">
                      <a16:colId xmlns:a16="http://schemas.microsoft.com/office/drawing/2014/main" val="2945068619"/>
                    </a:ext>
                  </a:extLst>
                </a:gridCol>
                <a:gridCol w="2834640">
                  <a:extLst>
                    <a:ext uri="{9D8B030D-6E8A-4147-A177-3AD203B41FA5}">
                      <a16:colId xmlns:a16="http://schemas.microsoft.com/office/drawing/2014/main" val="3900092449"/>
                    </a:ext>
                  </a:extLst>
                </a:gridCol>
                <a:gridCol w="2113622">
                  <a:extLst>
                    <a:ext uri="{9D8B030D-6E8A-4147-A177-3AD203B41FA5}">
                      <a16:colId xmlns:a16="http://schemas.microsoft.com/office/drawing/2014/main" val="521375902"/>
                    </a:ext>
                  </a:extLst>
                </a:gridCol>
                <a:gridCol w="2011680">
                  <a:extLst>
                    <a:ext uri="{9D8B030D-6E8A-4147-A177-3AD203B41FA5}">
                      <a16:colId xmlns:a16="http://schemas.microsoft.com/office/drawing/2014/main" val="222569443"/>
                    </a:ext>
                  </a:extLst>
                </a:gridCol>
                <a:gridCol w="2011680">
                  <a:extLst>
                    <a:ext uri="{9D8B030D-6E8A-4147-A177-3AD203B41FA5}">
                      <a16:colId xmlns:a16="http://schemas.microsoft.com/office/drawing/2014/main" val="2661101392"/>
                    </a:ext>
                  </a:extLst>
                </a:gridCol>
                <a:gridCol w="3017520">
                  <a:extLst>
                    <a:ext uri="{9D8B030D-6E8A-4147-A177-3AD203B41FA5}">
                      <a16:colId xmlns:a16="http://schemas.microsoft.com/office/drawing/2014/main" val="4028141677"/>
                    </a:ext>
                  </a:extLst>
                </a:gridCol>
                <a:gridCol w="3017520">
                  <a:extLst>
                    <a:ext uri="{9D8B030D-6E8A-4147-A177-3AD203B41FA5}">
                      <a16:colId xmlns:a16="http://schemas.microsoft.com/office/drawing/2014/main" val="4079232187"/>
                    </a:ext>
                  </a:extLst>
                </a:gridCol>
              </a:tblGrid>
              <a:tr h="2273146">
                <a:tc gridSpan="13">
                  <a:txBody>
                    <a:bodyPr/>
                    <a:lstStyle/>
                    <a:p>
                      <a:pPr marL="1005840" lvl="1" algn="r" rtl="1" fontAlgn="b"/>
                      <a:r>
                        <a:rPr lang="fa-IR" sz="7200" b="0" i="0" u="none" strike="noStrike" dirty="0">
                          <a:solidFill>
                            <a:schemeClr val="bg1"/>
                          </a:solidFill>
                          <a:effectLst/>
                          <a:latin typeface="IRANSans(FaNum) Black" panose="020B0506030804020204" pitchFamily="34" charset="-78"/>
                          <a:cs typeface="IRANSans(FaNum) Black" panose="020B0506030804020204" pitchFamily="34" charset="-78"/>
                        </a:rPr>
                        <a:t>ارزان‌ترین نسبت به ارزش بلک شولز</a:t>
                      </a:r>
                    </a:p>
                  </a:txBody>
                  <a:tcPr marL="9176" marR="9176" marT="9176"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762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009A46"/>
                        </a:gs>
                        <a:gs pos="35000">
                          <a:srgbClr val="00B853"/>
                        </a:gs>
                        <a:gs pos="70000">
                          <a:schemeClr val="bg1">
                            <a:alpha val="0"/>
                          </a:schemeClr>
                        </a:gs>
                      </a:gsLst>
                      <a:path path="circle">
                        <a:fillToRect l="100000" t="100000"/>
                      </a:path>
                      <a:tileRect r="-100000" b="-100000"/>
                    </a:gradFill>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US"/>
                    </a:p>
                  </a:txBody>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a:noFill/>
                    </a:lnL>
                    <a:lnR>
                      <a:noFill/>
                    </a:lnR>
                    <a:lnT>
                      <a:noFill/>
                    </a:lnT>
                    <a:lnB>
                      <a:noFill/>
                    </a:lnB>
                  </a:tcPr>
                </a:tc>
                <a:extLst>
                  <a:ext uri="{0D108BD9-81ED-4DB2-BD59-A6C34878D82A}">
                    <a16:rowId xmlns:a16="http://schemas.microsoft.com/office/drawing/2014/main" val="2896338175"/>
                  </a:ext>
                </a:extLst>
              </a:tr>
              <a:tr h="2774101">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نماد</a:t>
                      </a:r>
                    </a:p>
                  </a:txBody>
                  <a:tcPr marL="9176" marR="9176" marT="9176" marB="0" anchor="ctr">
                    <a:lnL w="12700" cap="flat" cmpd="sng" algn="ctr">
                      <a:noFill/>
                      <a:prstDash val="solid"/>
                      <a:round/>
                      <a:headEnd type="none" w="med" len="med"/>
                      <a:tailEnd type="none" w="med" len="med"/>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دارایی پایه</a:t>
                      </a: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قیمت اعمال</a:t>
                      </a: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فاصله تا </a:t>
                      </a:r>
                      <a:endParaRPr lang="en-US" sz="4000" b="1" i="0" u="none" strike="noStrike" dirty="0">
                        <a:solidFill>
                          <a:schemeClr val="tx1"/>
                        </a:solidFill>
                        <a:effectLst/>
                        <a:latin typeface="IRANSans(FaNum) Bold" panose="020B0506030804020204" pitchFamily="34" charset="-78"/>
                        <a:cs typeface="IRANSans(FaNum) Bold" panose="020B0506030804020204" pitchFamily="34" charset="-78"/>
                      </a:endParaRPr>
                    </a:p>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سررسید</a:t>
                      </a:r>
                    </a:p>
                    <a:p>
                      <a:pPr algn="ctr" rtl="1" fontAlgn="b"/>
                      <a:r>
                        <a:rPr lang="fa-IR" sz="3200" b="1" i="0" u="none" strike="noStrike" dirty="0">
                          <a:solidFill>
                            <a:schemeClr val="tx1"/>
                          </a:solidFill>
                          <a:effectLst/>
                          <a:latin typeface="IRANSans(FaNum) Bold" panose="020B0506030804020204" pitchFamily="34" charset="-78"/>
                          <a:cs typeface="IRANSans(FaNum) Bold" panose="020B0506030804020204" pitchFamily="34" charset="-78"/>
                        </a:rPr>
                        <a:t>(روز)</a:t>
                      </a: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ارزش معاملات</a:t>
                      </a:r>
                    </a:p>
                    <a:p>
                      <a:pPr algn="ctr" rtl="1" fontAlgn="b"/>
                      <a:r>
                        <a:rPr lang="fa-IR" sz="3200" b="1" i="0" u="none" strike="noStrike" dirty="0">
                          <a:solidFill>
                            <a:schemeClr val="tx1"/>
                          </a:solidFill>
                          <a:effectLst/>
                          <a:latin typeface="IRANSans(FaNum) Bold" panose="020B0506030804020204" pitchFamily="34" charset="-78"/>
                          <a:cs typeface="IRANSans(FaNum) Bold" panose="020B0506030804020204" pitchFamily="34" charset="-78"/>
                        </a:rPr>
                        <a:t>(میلیون تومان)</a:t>
                      </a: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قیمت </a:t>
                      </a:r>
                    </a:p>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اختیار</a:t>
                      </a:r>
                      <a:endParaRPr lang="en-US" sz="4000" b="0" i="0" u="none" strike="noStrike" dirty="0">
                        <a:solidFill>
                          <a:schemeClr val="tx1"/>
                        </a:solidFill>
                        <a:effectLst/>
                        <a:latin typeface="IRANSans(FaNum) Bold" panose="020B0506030804020204" pitchFamily="34" charset="-78"/>
                        <a:cs typeface="IRANSans(FaNum) Bold" panose="020B0506030804020204" pitchFamily="34" charset="-78"/>
                      </a:endParaRP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قیمت </a:t>
                      </a:r>
                    </a:p>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دارایی پایه</a:t>
                      </a:r>
                      <a:endParaRPr lang="en-US" sz="4000" b="0" i="0" u="none" strike="noStrike" dirty="0">
                        <a:solidFill>
                          <a:schemeClr val="tx1"/>
                        </a:solidFill>
                        <a:effectLst/>
                        <a:latin typeface="IRANSans(FaNum) Bold" panose="020B0506030804020204" pitchFamily="34" charset="-78"/>
                        <a:cs typeface="IRANSans(FaNum) Bold" panose="020B0506030804020204" pitchFamily="34" charset="-78"/>
                      </a:endParaRP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سربه‌سر</a:t>
                      </a:r>
                      <a:r>
                        <a:rPr lang="fa-IR" sz="4000" b="1" i="0" u="none" strike="noStrike" baseline="50000" dirty="0">
                          <a:solidFill>
                            <a:schemeClr val="tx1"/>
                          </a:solidFill>
                          <a:effectLst/>
                          <a:latin typeface="IRANSans(FaNum) Bold" panose="020B0506030804020204" pitchFamily="34" charset="-78"/>
                          <a:cs typeface="IRANSans(FaNum) Bold" panose="020B0506030804020204" pitchFamily="34" charset="-78"/>
                        </a:rPr>
                        <a:t>(1)</a:t>
                      </a:r>
                      <a:endParaRPr lang="fa-IR" sz="4000" b="0" i="0" u="none" strike="noStrike" dirty="0">
                        <a:solidFill>
                          <a:schemeClr val="tx1"/>
                        </a:solidFill>
                        <a:effectLst/>
                        <a:latin typeface="IRANSans(FaNum) Bold" panose="020B0506030804020204" pitchFamily="34" charset="-78"/>
                        <a:cs typeface="IRANSans(FaNum) Bold" panose="020B0506030804020204" pitchFamily="34" charset="-78"/>
                      </a:endParaRP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فاصله تا </a:t>
                      </a:r>
                      <a:endParaRPr lang="en-US" sz="4000" b="1" i="0" u="none" strike="noStrike" dirty="0">
                        <a:solidFill>
                          <a:schemeClr val="tx1"/>
                        </a:solidFill>
                        <a:effectLst/>
                        <a:latin typeface="IRANSans(FaNum) Bold" panose="020B0506030804020204" pitchFamily="34" charset="-78"/>
                        <a:cs typeface="IRANSans(FaNum) Bold" panose="020B0506030804020204" pitchFamily="34" charset="-78"/>
                      </a:endParaRPr>
                    </a:p>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سربه‌سر</a:t>
                      </a:r>
                      <a:r>
                        <a:rPr lang="fa-IR" sz="4000" b="1" i="0" u="none" strike="noStrike" baseline="50000" dirty="0">
                          <a:solidFill>
                            <a:schemeClr val="tx1"/>
                          </a:solidFill>
                          <a:effectLst/>
                          <a:latin typeface="IRANSans(FaNum) Bold" panose="020B0506030804020204" pitchFamily="34" charset="-78"/>
                          <a:cs typeface="IRANSans(FaNum) Bold" panose="020B0506030804020204" pitchFamily="34" charset="-78"/>
                        </a:rPr>
                        <a:t>(2)</a:t>
                      </a:r>
                      <a:endParaRPr lang="fa-IR" sz="4000" b="1" i="0" u="none" strike="noStrike" dirty="0">
                        <a:solidFill>
                          <a:schemeClr val="tx1"/>
                        </a:solidFill>
                        <a:effectLst/>
                        <a:latin typeface="IRANSans(FaNum) Bold" panose="020B0506030804020204" pitchFamily="34" charset="-78"/>
                        <a:cs typeface="IRANSans(FaNum) Bold" panose="020B0506030804020204" pitchFamily="34" charset="-78"/>
                      </a:endParaRPr>
                    </a:p>
                  </a:txBody>
                  <a:tcPr marL="9061" marR="9061" marT="9061"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اهرم</a:t>
                      </a:r>
                      <a:r>
                        <a:rPr lang="fa-IR" sz="4000" b="1" i="0" u="none" strike="noStrike" baseline="50000" dirty="0">
                          <a:solidFill>
                            <a:schemeClr val="tx1"/>
                          </a:solidFill>
                          <a:effectLst/>
                          <a:latin typeface="IRANSans(FaNum) Bold" panose="020B0506030804020204" pitchFamily="34" charset="-78"/>
                          <a:cs typeface="IRANSans(FaNum) Bold" panose="020B0506030804020204" pitchFamily="34" charset="-78"/>
                        </a:rPr>
                        <a:t>(3)</a:t>
                      </a:r>
                    </a:p>
                  </a:txBody>
                  <a:tcPr marL="9061" marR="9061" marT="9061"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3969045" rtl="1" eaLnBrk="1" fontAlgn="b" latinLnBrk="0" hangingPunct="1">
                        <a:lnSpc>
                          <a:spcPct val="100000"/>
                        </a:lnSpc>
                        <a:spcBef>
                          <a:spcPts val="0"/>
                        </a:spcBef>
                        <a:spcAft>
                          <a:spcPts val="0"/>
                        </a:spcAft>
                        <a:buClrTx/>
                        <a:buSzTx/>
                        <a:buFontTx/>
                        <a:buNone/>
                        <a:tabLst/>
                        <a:defRPr/>
                      </a:pPr>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دلتا</a:t>
                      </a:r>
                    </a:p>
                  </a:txBody>
                  <a:tcPr marL="9061" marR="9061" marT="9061"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ارزش ذاتی </a:t>
                      </a:r>
                    </a:p>
                    <a:p>
                      <a:pPr algn="ctr" rtl="1" fontAlgn="b"/>
                      <a:r>
                        <a:rPr lang="fa-IR" sz="3200" b="1" i="0" u="none" strike="noStrike" dirty="0">
                          <a:solidFill>
                            <a:schemeClr val="tx1"/>
                          </a:solidFill>
                          <a:effectLst/>
                          <a:latin typeface="IRANSans(FaNum) Bold" panose="020B0506030804020204" pitchFamily="34" charset="-78"/>
                          <a:cs typeface="IRANSans(FaNum) Bold" panose="020B0506030804020204" pitchFamily="34" charset="-78"/>
                        </a:rPr>
                        <a:t>(بلک شولز)</a:t>
                      </a:r>
                    </a:p>
                  </a:txBody>
                  <a:tcPr marL="9061" marR="9061" marT="9061"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فاصله تا </a:t>
                      </a:r>
                    </a:p>
                    <a:p>
                      <a:pPr algn="ctr" rtl="1" fontAlgn="b"/>
                      <a:r>
                        <a:rPr lang="fa-IR" sz="4000" b="1" i="0" u="none" strike="noStrike" dirty="0">
                          <a:solidFill>
                            <a:schemeClr val="tx1"/>
                          </a:solidFill>
                          <a:effectLst/>
                          <a:latin typeface="IRANSans(FaNum) Bold" panose="020B0506030804020204" pitchFamily="34" charset="-78"/>
                          <a:cs typeface="IRANSans(FaNum) Bold" panose="020B0506030804020204" pitchFamily="34" charset="-78"/>
                        </a:rPr>
                        <a:t>ارزش ذاتی</a:t>
                      </a:r>
                    </a:p>
                  </a:txBody>
                  <a:tcPr marL="9061" marR="9061" marT="9061"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7635342"/>
                  </a:ext>
                </a:extLst>
              </a:tr>
              <a:tr h="1459095">
                <a:tc>
                  <a:txBody>
                    <a:bodyPr/>
                    <a:lstStyle/>
                    <a:p>
                      <a:pPr algn="ctr" rtl="1" fontAlgn="ctr"/>
                      <a:r>
                        <a:rPr lang="fa-IR" sz="4000" b="0" i="0" u="none" strike="noStrike" dirty="0">
                          <a:solidFill>
                            <a:srgbClr val="082857"/>
                          </a:solidFill>
                          <a:effectLst/>
                          <a:latin typeface="IRANSans(FaNum) Black" panose="020B0506030804020204" pitchFamily="34" charset="-78"/>
                          <a:cs typeface="IRANSans(FaNum) Black" panose="020B0506030804020204" pitchFamily="34" charset="-78"/>
                        </a:rPr>
                        <a:t>طهرم1225</a:t>
                      </a:r>
                    </a:p>
                  </a:txBody>
                  <a:tcPr marL="0" marR="0" marT="0" marB="0" anchor="ctr">
                    <a:lnL w="12700" cap="flat" cmpd="sng" algn="ctr">
                      <a:noFill/>
                      <a:prstDash val="solid"/>
                      <a:round/>
                      <a:headEnd type="none" w="med" len="med"/>
                      <a:tailEnd type="none" w="med" len="med"/>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اهرم</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22,000</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944.3</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181</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22,190</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21,819</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(2%)</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120.5</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-0.39</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289</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59.9% </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extLst>
                  <a:ext uri="{0D108BD9-81ED-4DB2-BD59-A6C34878D82A}">
                    <a16:rowId xmlns:a16="http://schemas.microsoft.com/office/drawing/2014/main" val="1410922682"/>
                  </a:ext>
                </a:extLst>
              </a:tr>
              <a:tr h="1459095">
                <a:tc>
                  <a:txBody>
                    <a:bodyPr/>
                    <a:lstStyle/>
                    <a:p>
                      <a:pPr algn="ctr" rtl="1" fontAlgn="ctr"/>
                      <a:r>
                        <a:rPr lang="fa-IR" sz="4000" b="0" i="0" u="none" strike="noStrike">
                          <a:solidFill>
                            <a:srgbClr val="082857"/>
                          </a:solidFill>
                          <a:effectLst/>
                          <a:latin typeface="IRANSans(FaNum) Black" panose="020B0506030804020204" pitchFamily="34" charset="-78"/>
                          <a:cs typeface="IRANSans(FaNum) Black" panose="020B0506030804020204" pitchFamily="34" charset="-78"/>
                        </a:rPr>
                        <a:t>طهرم0106</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اهرم</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20,000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13.4</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112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22,190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19,888</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(10%)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177.6</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-0.12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150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34.1% </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extLst>
                  <a:ext uri="{0D108BD9-81ED-4DB2-BD59-A6C34878D82A}">
                    <a16:rowId xmlns:a16="http://schemas.microsoft.com/office/drawing/2014/main" val="323395113"/>
                  </a:ext>
                </a:extLst>
              </a:tr>
              <a:tr h="1459095">
                <a:tc>
                  <a:txBody>
                    <a:bodyPr/>
                    <a:lstStyle/>
                    <a:p>
                      <a:pPr algn="ctr" rtl="1" fontAlgn="ctr"/>
                      <a:r>
                        <a:rPr lang="fa-IR" sz="4000" b="0" i="0" u="none" strike="noStrike">
                          <a:solidFill>
                            <a:srgbClr val="082857"/>
                          </a:solidFill>
                          <a:effectLst/>
                          <a:latin typeface="IRANSans(FaNum) Black" panose="020B0506030804020204" pitchFamily="34" charset="-78"/>
                          <a:cs typeface="IRANSans(FaNum) Black" panose="020B0506030804020204" pitchFamily="34" charset="-78"/>
                        </a:rPr>
                        <a:t>طهرم1224</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اهرم</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20,000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20.4</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22,190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19,997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(10%)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6,665.7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-0.01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4</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22.5% </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extLst>
                  <a:ext uri="{0D108BD9-81ED-4DB2-BD59-A6C34878D82A}">
                    <a16:rowId xmlns:a16="http://schemas.microsoft.com/office/drawing/2014/main" val="223843463"/>
                  </a:ext>
                </a:extLst>
              </a:tr>
              <a:tr h="1459095">
                <a:tc>
                  <a:txBody>
                    <a:bodyPr/>
                    <a:lstStyle/>
                    <a:p>
                      <a:pPr algn="ctr" rtl="1" fontAlgn="ctr"/>
                      <a:r>
                        <a:rPr lang="fa-IR" sz="4000" b="0" i="0" u="none" strike="noStrike">
                          <a:solidFill>
                            <a:srgbClr val="082857"/>
                          </a:solidFill>
                          <a:effectLst/>
                          <a:latin typeface="IRANSans(FaNum) Black" panose="020B0506030804020204" pitchFamily="34" charset="-78"/>
                          <a:cs typeface="IRANSans(FaNum) Black" panose="020B0506030804020204" pitchFamily="34" charset="-78"/>
                        </a:rPr>
                        <a:t>طهرم0107</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اهرم</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22,000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17.6</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652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22,190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21,348</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(3.8%)</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32.7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-0.37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671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2.9% </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extLst>
                  <a:ext uri="{0D108BD9-81ED-4DB2-BD59-A6C34878D82A}">
                    <a16:rowId xmlns:a16="http://schemas.microsoft.com/office/drawing/2014/main" val="2843253147"/>
                  </a:ext>
                </a:extLst>
              </a:tr>
              <a:tr h="1459095">
                <a:tc>
                  <a:txBody>
                    <a:bodyPr/>
                    <a:lstStyle/>
                    <a:p>
                      <a:pPr algn="ctr" rtl="1" fontAlgn="ctr"/>
                      <a:r>
                        <a:rPr lang="fa-IR" sz="4000" b="0" i="0" u="none" strike="noStrike">
                          <a:solidFill>
                            <a:srgbClr val="082857"/>
                          </a:solidFill>
                          <a:effectLst/>
                          <a:latin typeface="IRANSans(FaNum) Black" panose="020B0506030804020204" pitchFamily="34" charset="-78"/>
                          <a:cs typeface="IRANSans(FaNum) Black" panose="020B0506030804020204" pitchFamily="34" charset="-78"/>
                        </a:rPr>
                        <a:t>طهرم3007</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fa-IR" sz="4000" b="0" i="0" u="none" strike="noStrike">
                          <a:solidFill>
                            <a:srgbClr val="082857"/>
                          </a:solidFill>
                          <a:effectLst/>
                          <a:latin typeface="IRANSans(FaNum) Bold" panose="020B0506030804020204" pitchFamily="34" charset="-78"/>
                          <a:cs typeface="IRANSans(FaNum) Bold" panose="020B0506030804020204" pitchFamily="34" charset="-78"/>
                        </a:rPr>
                        <a:t>اهرم</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22,000</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93</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214.5</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1,053</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22,190</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20,947</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(5.6%)</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19.9</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-0.30</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a:solidFill>
                            <a:srgbClr val="082857"/>
                          </a:solidFill>
                          <a:effectLst/>
                          <a:latin typeface="IRANSans(FaNum) Bold" panose="020B0506030804020204" pitchFamily="34" charset="-78"/>
                          <a:cs typeface="IRANSans(FaNum) Bold" panose="020B0506030804020204" pitchFamily="34" charset="-78"/>
                        </a:rPr>
                        <a:t>989</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000" b="0" i="0" u="none" strike="noStrike" dirty="0">
                          <a:solidFill>
                            <a:srgbClr val="FF0000"/>
                          </a:solidFill>
                          <a:effectLst/>
                          <a:latin typeface="IRANSans(FaNum) Bold" panose="020B0506030804020204" pitchFamily="34" charset="-78"/>
                          <a:cs typeface="IRANSans(FaNum) Bold" panose="020B0506030804020204" pitchFamily="34" charset="-78"/>
                        </a:rPr>
                        <a:t>(6.1%)</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extLst>
                  <a:ext uri="{0D108BD9-81ED-4DB2-BD59-A6C34878D82A}">
                    <a16:rowId xmlns:a16="http://schemas.microsoft.com/office/drawing/2014/main" val="475780590"/>
                  </a:ext>
                </a:extLst>
              </a:tr>
            </a:tbl>
          </a:graphicData>
        </a:graphic>
      </p:graphicFrame>
    </p:spTree>
    <p:extLst>
      <p:ext uri="{BB962C8B-B14F-4D97-AF65-F5344CB8AC3E}">
        <p14:creationId xmlns:p14="http://schemas.microsoft.com/office/powerpoint/2010/main" val="3826702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24DD1501-A88E-0CF5-F7DB-2A42EC4A7E6E}"/>
              </a:ext>
            </a:extLst>
          </p:cNvPr>
          <p:cNvGraphicFramePr>
            <a:graphicFrameLocks/>
          </p:cNvGraphicFramePr>
          <p:nvPr>
            <p:extLst>
              <p:ext uri="{D42A27DB-BD31-4B8C-83A1-F6EECF244321}">
                <p14:modId xmlns:p14="http://schemas.microsoft.com/office/powerpoint/2010/main" val="3358521839"/>
              </p:ext>
            </p:extLst>
          </p:nvPr>
        </p:nvGraphicFramePr>
        <p:xfrm>
          <a:off x="21335999" y="6016133"/>
          <a:ext cx="15865643" cy="2814052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7BB8ECA-387D-AAD9-2694-8271E26E933B}"/>
              </a:ext>
            </a:extLst>
          </p:cNvPr>
          <p:cNvSpPr>
            <a:spLocks noGrp="1"/>
          </p:cNvSpPr>
          <p:nvPr>
            <p:ph type="title"/>
          </p:nvPr>
        </p:nvSpPr>
        <p:spPr/>
        <p:txBody>
          <a:bodyPr/>
          <a:lstStyle/>
          <a:p>
            <a:r>
              <a:rPr lang="fa-IR" dirty="0"/>
              <a:t>موقعیت‌های باز به تفکیک نماد -  </a:t>
            </a:r>
            <a:r>
              <a:rPr lang="fa-IR" sz="7200" dirty="0"/>
              <a:t>اختیار خرید</a:t>
            </a:r>
            <a:endParaRPr lang="en-US" sz="7200" dirty="0"/>
          </a:p>
        </p:txBody>
      </p:sp>
      <p:sp>
        <p:nvSpPr>
          <p:cNvPr id="3" name="Slide Number Placeholder 2">
            <a:extLst>
              <a:ext uri="{FF2B5EF4-FFF2-40B4-BE49-F238E27FC236}">
                <a16:creationId xmlns:a16="http://schemas.microsoft.com/office/drawing/2014/main" id="{A5F0207E-16A9-2581-58D3-A38846056A37}"/>
              </a:ext>
            </a:extLst>
          </p:cNvPr>
          <p:cNvSpPr>
            <a:spLocks noGrp="1"/>
          </p:cNvSpPr>
          <p:nvPr>
            <p:ph type="sldNum" sz="quarter" idx="12"/>
          </p:nvPr>
        </p:nvSpPr>
        <p:spPr/>
        <p:txBody>
          <a:bodyPr/>
          <a:lstStyle/>
          <a:p>
            <a:r>
              <a:rPr lang="en-US" dirty="0"/>
              <a:t>9</a:t>
            </a:r>
          </a:p>
        </p:txBody>
      </p:sp>
      <p:sp>
        <p:nvSpPr>
          <p:cNvPr id="8" name="TextBox 7">
            <a:extLst>
              <a:ext uri="{FF2B5EF4-FFF2-40B4-BE49-F238E27FC236}">
                <a16:creationId xmlns:a16="http://schemas.microsoft.com/office/drawing/2014/main" id="{F5DA0D92-B562-7779-AD4C-721D830ED7C8}"/>
              </a:ext>
            </a:extLst>
          </p:cNvPr>
          <p:cNvSpPr txBox="1"/>
          <p:nvPr/>
        </p:nvSpPr>
        <p:spPr>
          <a:xfrm>
            <a:off x="21742399" y="6386043"/>
            <a:ext cx="4368801" cy="1569660"/>
          </a:xfrm>
          <a:prstGeom prst="rect">
            <a:avLst/>
          </a:prstGeom>
          <a:noFill/>
        </p:spPr>
        <p:txBody>
          <a:bodyPr wrap="square" rtlCol="0">
            <a:spAutoFit/>
          </a:bodyPr>
          <a:lstStyle/>
          <a:p>
            <a:pPr algn="ctr" rtl="1"/>
            <a:r>
              <a:rPr lang="fa-IR" sz="3200" dirty="0">
                <a:latin typeface="IRANSans(FaNum) Bold" panose="020B0506030804020204" pitchFamily="34" charset="-78"/>
                <a:cs typeface="IRANSans(FaNum) Bold" panose="020B0506030804020204" pitchFamily="34" charset="-78"/>
              </a:rPr>
              <a:t>نماد</a:t>
            </a:r>
          </a:p>
          <a:p>
            <a:pPr algn="ctr" rtl="1"/>
            <a:r>
              <a:rPr lang="fa-IR" sz="3200" dirty="0">
                <a:latin typeface="IRANSans(FaNum) Bold" panose="020B0506030804020204" pitchFamily="34" charset="-78"/>
                <a:cs typeface="IRANSans(FaNum) Bold" panose="020B0506030804020204" pitchFamily="34" charset="-78"/>
              </a:rPr>
              <a:t>فاصله تا سررسید (روز)</a:t>
            </a:r>
          </a:p>
          <a:p>
            <a:pPr algn="ctr" rtl="1"/>
            <a:r>
              <a:rPr lang="fa-IR" sz="3200" dirty="0">
                <a:latin typeface="IRANSans(FaNum) Bold" panose="020B0506030804020204" pitchFamily="34" charset="-78"/>
                <a:cs typeface="IRANSans(FaNum) Bold" panose="020B0506030804020204" pitchFamily="34" charset="-78"/>
              </a:rPr>
              <a:t>قیمت اعمال (ریال)</a:t>
            </a:r>
          </a:p>
        </p:txBody>
      </p:sp>
      <p:cxnSp>
        <p:nvCxnSpPr>
          <p:cNvPr id="9" name="Straight Connector 8">
            <a:extLst>
              <a:ext uri="{FF2B5EF4-FFF2-40B4-BE49-F238E27FC236}">
                <a16:creationId xmlns:a16="http://schemas.microsoft.com/office/drawing/2014/main" id="{32077967-9486-CB43-BE42-22CC2DC2572D}"/>
              </a:ext>
            </a:extLst>
          </p:cNvPr>
          <p:cNvCxnSpPr>
            <a:cxnSpLocks/>
          </p:cNvCxnSpPr>
          <p:nvPr/>
        </p:nvCxnSpPr>
        <p:spPr>
          <a:xfrm>
            <a:off x="21742399" y="7947865"/>
            <a:ext cx="436880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5" name="Chart 14">
            <a:extLst>
              <a:ext uri="{FF2B5EF4-FFF2-40B4-BE49-F238E27FC236}">
                <a16:creationId xmlns:a16="http://schemas.microsoft.com/office/drawing/2014/main" id="{766FF312-5B90-2735-6986-18CB3AFF4488}"/>
              </a:ext>
            </a:extLst>
          </p:cNvPr>
          <p:cNvGraphicFramePr>
            <a:graphicFrameLocks/>
          </p:cNvGraphicFramePr>
          <p:nvPr>
            <p:extLst>
              <p:ext uri="{D42A27DB-BD31-4B8C-83A1-F6EECF244321}">
                <p14:modId xmlns:p14="http://schemas.microsoft.com/office/powerpoint/2010/main" val="3839205243"/>
              </p:ext>
            </p:extLst>
          </p:nvPr>
        </p:nvGraphicFramePr>
        <p:xfrm>
          <a:off x="3202905" y="20133745"/>
          <a:ext cx="16594306" cy="137883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a:extLst>
              <a:ext uri="{FF2B5EF4-FFF2-40B4-BE49-F238E27FC236}">
                <a16:creationId xmlns:a16="http://schemas.microsoft.com/office/drawing/2014/main" id="{78D630C2-5555-FE48-4E12-1EE9B7473D3E}"/>
              </a:ext>
            </a:extLst>
          </p:cNvPr>
          <p:cNvGraphicFramePr>
            <a:graphicFrameLocks/>
          </p:cNvGraphicFramePr>
          <p:nvPr>
            <p:extLst>
              <p:ext uri="{D42A27DB-BD31-4B8C-83A1-F6EECF244321}">
                <p14:modId xmlns:p14="http://schemas.microsoft.com/office/powerpoint/2010/main" val="2890455044"/>
              </p:ext>
            </p:extLst>
          </p:nvPr>
        </p:nvGraphicFramePr>
        <p:xfrm>
          <a:off x="3251031" y="6091161"/>
          <a:ext cx="16751889" cy="13811842"/>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Box 17">
            <a:extLst>
              <a:ext uri="{FF2B5EF4-FFF2-40B4-BE49-F238E27FC236}">
                <a16:creationId xmlns:a16="http://schemas.microsoft.com/office/drawing/2014/main" id="{E34C64F5-5B4F-6D0F-BDE5-0F69D71840AD}"/>
              </a:ext>
            </a:extLst>
          </p:cNvPr>
          <p:cNvSpPr txBox="1"/>
          <p:nvPr/>
        </p:nvSpPr>
        <p:spPr>
          <a:xfrm>
            <a:off x="3093452" y="7271555"/>
            <a:ext cx="4368801" cy="1569660"/>
          </a:xfrm>
          <a:prstGeom prst="rect">
            <a:avLst/>
          </a:prstGeom>
          <a:noFill/>
        </p:spPr>
        <p:txBody>
          <a:bodyPr wrap="square" rtlCol="0">
            <a:spAutoFit/>
          </a:bodyPr>
          <a:lstStyle/>
          <a:p>
            <a:pPr algn="ctr" rtl="1"/>
            <a:r>
              <a:rPr lang="fa-IR" sz="3200" dirty="0">
                <a:latin typeface="IRANSans(FaNum) Bold" panose="020B0506030804020204" pitchFamily="34" charset="-78"/>
                <a:cs typeface="IRANSans(FaNum) Bold" panose="020B0506030804020204" pitchFamily="34" charset="-78"/>
              </a:rPr>
              <a:t>نماد</a:t>
            </a:r>
          </a:p>
          <a:p>
            <a:pPr algn="ctr" rtl="1"/>
            <a:r>
              <a:rPr lang="fa-IR" sz="3200" dirty="0">
                <a:latin typeface="IRANSans(FaNum) Bold" panose="020B0506030804020204" pitchFamily="34" charset="-78"/>
                <a:cs typeface="IRANSans(FaNum) Bold" panose="020B0506030804020204" pitchFamily="34" charset="-78"/>
              </a:rPr>
              <a:t>فاصله تا سررسید (روز)</a:t>
            </a:r>
          </a:p>
          <a:p>
            <a:pPr algn="ctr" rtl="1"/>
            <a:r>
              <a:rPr lang="fa-IR" sz="3200" dirty="0">
                <a:latin typeface="IRANSans(FaNum) Bold" panose="020B0506030804020204" pitchFamily="34" charset="-78"/>
                <a:cs typeface="IRANSans(FaNum) Bold" panose="020B0506030804020204" pitchFamily="34" charset="-78"/>
              </a:rPr>
              <a:t>قیمت اعمال (ریال)</a:t>
            </a:r>
          </a:p>
        </p:txBody>
      </p:sp>
      <p:cxnSp>
        <p:nvCxnSpPr>
          <p:cNvPr id="20" name="Straight Connector 19">
            <a:extLst>
              <a:ext uri="{FF2B5EF4-FFF2-40B4-BE49-F238E27FC236}">
                <a16:creationId xmlns:a16="http://schemas.microsoft.com/office/drawing/2014/main" id="{E21CE5C6-6EA0-ED27-4098-06C0A4E1C614}"/>
              </a:ext>
            </a:extLst>
          </p:cNvPr>
          <p:cNvCxnSpPr>
            <a:cxnSpLocks/>
          </p:cNvCxnSpPr>
          <p:nvPr/>
        </p:nvCxnSpPr>
        <p:spPr>
          <a:xfrm>
            <a:off x="3157538" y="8804912"/>
            <a:ext cx="436880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48116CB-2AC5-C488-E090-CFC6928517EB}"/>
              </a:ext>
            </a:extLst>
          </p:cNvPr>
          <p:cNvSpPr txBox="1"/>
          <p:nvPr/>
        </p:nvSpPr>
        <p:spPr>
          <a:xfrm>
            <a:off x="3093452" y="21286120"/>
            <a:ext cx="4368801" cy="1569660"/>
          </a:xfrm>
          <a:prstGeom prst="rect">
            <a:avLst/>
          </a:prstGeom>
          <a:noFill/>
        </p:spPr>
        <p:txBody>
          <a:bodyPr wrap="square" rtlCol="0">
            <a:spAutoFit/>
          </a:bodyPr>
          <a:lstStyle/>
          <a:p>
            <a:pPr algn="ctr" rtl="1"/>
            <a:r>
              <a:rPr lang="fa-IR" sz="3200" dirty="0">
                <a:latin typeface="IRANSans(FaNum) Bold" panose="020B0506030804020204" pitchFamily="34" charset="-78"/>
                <a:cs typeface="IRANSans(FaNum) Bold" panose="020B0506030804020204" pitchFamily="34" charset="-78"/>
              </a:rPr>
              <a:t>نماد</a:t>
            </a:r>
          </a:p>
          <a:p>
            <a:pPr algn="ctr" rtl="1"/>
            <a:r>
              <a:rPr lang="fa-IR" sz="3200" dirty="0">
                <a:latin typeface="IRANSans(FaNum) Bold" panose="020B0506030804020204" pitchFamily="34" charset="-78"/>
                <a:cs typeface="IRANSans(FaNum) Bold" panose="020B0506030804020204" pitchFamily="34" charset="-78"/>
              </a:rPr>
              <a:t>فاصله تا سررسید (روز)</a:t>
            </a:r>
          </a:p>
          <a:p>
            <a:pPr algn="ctr" rtl="1"/>
            <a:r>
              <a:rPr lang="fa-IR" sz="3200" dirty="0">
                <a:latin typeface="IRANSans(FaNum) Bold" panose="020B0506030804020204" pitchFamily="34" charset="-78"/>
                <a:cs typeface="IRANSans(FaNum) Bold" panose="020B0506030804020204" pitchFamily="34" charset="-78"/>
              </a:rPr>
              <a:t>قیمت اعمال (ریال)</a:t>
            </a:r>
          </a:p>
        </p:txBody>
      </p:sp>
      <p:cxnSp>
        <p:nvCxnSpPr>
          <p:cNvPr id="22" name="Straight Connector 21">
            <a:extLst>
              <a:ext uri="{FF2B5EF4-FFF2-40B4-BE49-F238E27FC236}">
                <a16:creationId xmlns:a16="http://schemas.microsoft.com/office/drawing/2014/main" id="{6E4F8AB9-E75B-145F-BFE7-670D38E1943E}"/>
              </a:ext>
            </a:extLst>
          </p:cNvPr>
          <p:cNvCxnSpPr>
            <a:cxnSpLocks/>
          </p:cNvCxnSpPr>
          <p:nvPr/>
        </p:nvCxnSpPr>
        <p:spPr>
          <a:xfrm>
            <a:off x="3157538" y="22899980"/>
            <a:ext cx="436880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8295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hart 17">
            <a:extLst>
              <a:ext uri="{FF2B5EF4-FFF2-40B4-BE49-F238E27FC236}">
                <a16:creationId xmlns:a16="http://schemas.microsoft.com/office/drawing/2014/main" id="{8FFD41B5-D5A9-ABF4-2720-0C390C0C9878}"/>
              </a:ext>
            </a:extLst>
          </p:cNvPr>
          <p:cNvGraphicFramePr>
            <a:graphicFrameLocks/>
          </p:cNvGraphicFramePr>
          <p:nvPr>
            <p:extLst>
              <p:ext uri="{D42A27DB-BD31-4B8C-83A1-F6EECF244321}">
                <p14:modId xmlns:p14="http://schemas.microsoft.com/office/powerpoint/2010/main" val="4104874977"/>
              </p:ext>
            </p:extLst>
          </p:nvPr>
        </p:nvGraphicFramePr>
        <p:xfrm>
          <a:off x="21335999" y="6023970"/>
          <a:ext cx="15865643" cy="2816403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B1713F6B-C645-5921-5464-C62ADDE6B8EE}"/>
              </a:ext>
            </a:extLst>
          </p:cNvPr>
          <p:cNvSpPr>
            <a:spLocks noGrp="1"/>
          </p:cNvSpPr>
          <p:nvPr>
            <p:ph type="title"/>
          </p:nvPr>
        </p:nvSpPr>
        <p:spPr/>
        <p:txBody>
          <a:bodyPr/>
          <a:lstStyle/>
          <a:p>
            <a:r>
              <a:rPr lang="fa-IR" dirty="0"/>
              <a:t>موقعیت‌های باز به تفکیک نماد -  </a:t>
            </a:r>
            <a:r>
              <a:rPr lang="fa-IR" sz="7200" dirty="0"/>
              <a:t>اختیار فروش</a:t>
            </a:r>
            <a:endParaRPr lang="en-US" sz="7200" dirty="0"/>
          </a:p>
        </p:txBody>
      </p:sp>
      <p:sp>
        <p:nvSpPr>
          <p:cNvPr id="3" name="Slide Number Placeholder 2">
            <a:extLst>
              <a:ext uri="{FF2B5EF4-FFF2-40B4-BE49-F238E27FC236}">
                <a16:creationId xmlns:a16="http://schemas.microsoft.com/office/drawing/2014/main" id="{EB5FC9E2-176A-B43A-5FE9-9683C1B9E9E3}"/>
              </a:ext>
            </a:extLst>
          </p:cNvPr>
          <p:cNvSpPr>
            <a:spLocks noGrp="1"/>
          </p:cNvSpPr>
          <p:nvPr>
            <p:ph type="sldNum" sz="quarter" idx="12"/>
          </p:nvPr>
        </p:nvSpPr>
        <p:spPr/>
        <p:txBody>
          <a:bodyPr/>
          <a:lstStyle/>
          <a:p>
            <a:r>
              <a:rPr lang="en-US" dirty="0"/>
              <a:t>10</a:t>
            </a:r>
          </a:p>
        </p:txBody>
      </p:sp>
      <p:grpSp>
        <p:nvGrpSpPr>
          <p:cNvPr id="4" name="Group 3">
            <a:extLst>
              <a:ext uri="{FF2B5EF4-FFF2-40B4-BE49-F238E27FC236}">
                <a16:creationId xmlns:a16="http://schemas.microsoft.com/office/drawing/2014/main" id="{19F7E45E-ACFA-88C3-215E-027F2DF75C50}"/>
              </a:ext>
            </a:extLst>
          </p:cNvPr>
          <p:cNvGrpSpPr/>
          <p:nvPr/>
        </p:nvGrpSpPr>
        <p:grpSpPr>
          <a:xfrm>
            <a:off x="2572936" y="6185394"/>
            <a:ext cx="17091408" cy="13788332"/>
            <a:chOff x="2796810" y="6100321"/>
            <a:chExt cx="14803768" cy="13788332"/>
          </a:xfrm>
        </p:grpSpPr>
        <p:graphicFrame>
          <p:nvGraphicFramePr>
            <p:cNvPr id="21" name="Chart 20">
              <a:extLst>
                <a:ext uri="{FF2B5EF4-FFF2-40B4-BE49-F238E27FC236}">
                  <a16:creationId xmlns:a16="http://schemas.microsoft.com/office/drawing/2014/main" id="{59418D6A-8BF0-E92C-E0FF-FE6467A55886}"/>
                </a:ext>
              </a:extLst>
            </p:cNvPr>
            <p:cNvGraphicFramePr>
              <a:graphicFrameLocks/>
            </p:cNvGraphicFramePr>
            <p:nvPr>
              <p:extLst>
                <p:ext uri="{D42A27DB-BD31-4B8C-83A1-F6EECF244321}">
                  <p14:modId xmlns:p14="http://schemas.microsoft.com/office/powerpoint/2010/main" val="1245373960"/>
                </p:ext>
              </p:extLst>
            </p:nvPr>
          </p:nvGraphicFramePr>
          <p:xfrm>
            <a:off x="3225598" y="6100321"/>
            <a:ext cx="14374980" cy="13788332"/>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F2DB9648-4055-0B0B-486C-D194C270A157}"/>
                </a:ext>
              </a:extLst>
            </p:cNvPr>
            <p:cNvSpPr txBox="1"/>
            <p:nvPr/>
          </p:nvSpPr>
          <p:spPr>
            <a:xfrm>
              <a:off x="2796810" y="7293504"/>
              <a:ext cx="4368801" cy="1569660"/>
            </a:xfrm>
            <a:prstGeom prst="rect">
              <a:avLst/>
            </a:prstGeom>
            <a:noFill/>
          </p:spPr>
          <p:txBody>
            <a:bodyPr wrap="square" rtlCol="0">
              <a:spAutoFit/>
            </a:bodyPr>
            <a:lstStyle/>
            <a:p>
              <a:pPr algn="ctr" rtl="1"/>
              <a:r>
                <a:rPr lang="fa-IR" sz="3200" dirty="0">
                  <a:latin typeface="IRANSans(FaNum) Bold" panose="020B0506030804020204" pitchFamily="34" charset="-78"/>
                  <a:cs typeface="IRANSans(FaNum) Bold" panose="020B0506030804020204" pitchFamily="34" charset="-78"/>
                </a:rPr>
                <a:t>نماد</a:t>
              </a:r>
            </a:p>
            <a:p>
              <a:pPr algn="ctr" rtl="1"/>
              <a:r>
                <a:rPr lang="fa-IR" sz="3200" dirty="0">
                  <a:latin typeface="IRANSans(FaNum) Bold" panose="020B0506030804020204" pitchFamily="34" charset="-78"/>
                  <a:cs typeface="IRANSans(FaNum) Bold" panose="020B0506030804020204" pitchFamily="34" charset="-78"/>
                </a:rPr>
                <a:t>فاصله تا سررسید (روز)</a:t>
              </a:r>
            </a:p>
            <a:p>
              <a:pPr algn="ctr" rtl="1"/>
              <a:r>
                <a:rPr lang="fa-IR" sz="3200" dirty="0">
                  <a:latin typeface="IRANSans(FaNum) Bold" panose="020B0506030804020204" pitchFamily="34" charset="-78"/>
                  <a:cs typeface="IRANSans(FaNum) Bold" panose="020B0506030804020204" pitchFamily="34" charset="-78"/>
                </a:rPr>
                <a:t>قیمت اعمال (ریال)</a:t>
              </a:r>
            </a:p>
          </p:txBody>
        </p:sp>
        <p:cxnSp>
          <p:nvCxnSpPr>
            <p:cNvPr id="13" name="Straight Connector 12">
              <a:extLst>
                <a:ext uri="{FF2B5EF4-FFF2-40B4-BE49-F238E27FC236}">
                  <a16:creationId xmlns:a16="http://schemas.microsoft.com/office/drawing/2014/main" id="{7F906FDD-53DE-000E-4878-24E998EDEF45}"/>
                </a:ext>
              </a:extLst>
            </p:cNvPr>
            <p:cNvCxnSpPr>
              <a:cxnSpLocks/>
            </p:cNvCxnSpPr>
            <p:nvPr/>
          </p:nvCxnSpPr>
          <p:spPr>
            <a:xfrm>
              <a:off x="3225598" y="8841215"/>
              <a:ext cx="3651902" cy="2194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CAF3BA1E-A3B1-4BAD-B85D-BE4253D759A6}"/>
              </a:ext>
            </a:extLst>
          </p:cNvPr>
          <p:cNvSpPr txBox="1"/>
          <p:nvPr/>
        </p:nvSpPr>
        <p:spPr>
          <a:xfrm>
            <a:off x="21742399" y="6386043"/>
            <a:ext cx="4368801" cy="1569660"/>
          </a:xfrm>
          <a:prstGeom prst="rect">
            <a:avLst/>
          </a:prstGeom>
          <a:noFill/>
        </p:spPr>
        <p:txBody>
          <a:bodyPr wrap="square" rtlCol="0">
            <a:spAutoFit/>
          </a:bodyPr>
          <a:lstStyle/>
          <a:p>
            <a:pPr algn="ctr" rtl="1"/>
            <a:r>
              <a:rPr lang="fa-IR" sz="3200" dirty="0">
                <a:latin typeface="IRANSans(FaNum) Bold" panose="020B0506030804020204" pitchFamily="34" charset="-78"/>
                <a:cs typeface="IRANSans(FaNum) Bold" panose="020B0506030804020204" pitchFamily="34" charset="-78"/>
              </a:rPr>
              <a:t>نماد</a:t>
            </a:r>
          </a:p>
          <a:p>
            <a:pPr algn="ctr" rtl="1"/>
            <a:r>
              <a:rPr lang="fa-IR" sz="3200" dirty="0">
                <a:latin typeface="IRANSans(FaNum) Bold" panose="020B0506030804020204" pitchFamily="34" charset="-78"/>
                <a:cs typeface="IRANSans(FaNum) Bold" panose="020B0506030804020204" pitchFamily="34" charset="-78"/>
              </a:rPr>
              <a:t>فاصله تا سررسید (روز)</a:t>
            </a:r>
          </a:p>
          <a:p>
            <a:pPr algn="ctr" rtl="1"/>
            <a:r>
              <a:rPr lang="fa-IR" sz="3200" dirty="0">
                <a:latin typeface="IRANSans(FaNum) Bold" panose="020B0506030804020204" pitchFamily="34" charset="-78"/>
                <a:cs typeface="IRANSans(FaNum) Bold" panose="020B0506030804020204" pitchFamily="34" charset="-78"/>
              </a:rPr>
              <a:t>قیمت اعمال (ریال)</a:t>
            </a:r>
          </a:p>
        </p:txBody>
      </p:sp>
      <p:cxnSp>
        <p:nvCxnSpPr>
          <p:cNvPr id="20" name="Straight Connector 19">
            <a:extLst>
              <a:ext uri="{FF2B5EF4-FFF2-40B4-BE49-F238E27FC236}">
                <a16:creationId xmlns:a16="http://schemas.microsoft.com/office/drawing/2014/main" id="{90369B62-A4C4-A322-8A45-B271C632B77F}"/>
              </a:ext>
            </a:extLst>
          </p:cNvPr>
          <p:cNvCxnSpPr>
            <a:cxnSpLocks/>
          </p:cNvCxnSpPr>
          <p:nvPr/>
        </p:nvCxnSpPr>
        <p:spPr>
          <a:xfrm>
            <a:off x="21742399" y="7947865"/>
            <a:ext cx="436880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65479ED3-1655-CF68-7021-A85B3438FB81}"/>
              </a:ext>
            </a:extLst>
          </p:cNvPr>
          <p:cNvGrpSpPr/>
          <p:nvPr/>
        </p:nvGrpSpPr>
        <p:grpSpPr>
          <a:xfrm>
            <a:off x="3067985" y="19973726"/>
            <a:ext cx="17408566" cy="15062673"/>
            <a:chOff x="2388379" y="19168566"/>
            <a:chExt cx="16688697" cy="14069801"/>
          </a:xfrm>
        </p:grpSpPr>
        <p:graphicFrame>
          <p:nvGraphicFramePr>
            <p:cNvPr id="22" name="Chart 21">
              <a:extLst>
                <a:ext uri="{FF2B5EF4-FFF2-40B4-BE49-F238E27FC236}">
                  <a16:creationId xmlns:a16="http://schemas.microsoft.com/office/drawing/2014/main" id="{187F815C-BED1-CD71-E1F2-27CC865D5698}"/>
                </a:ext>
              </a:extLst>
            </p:cNvPr>
            <p:cNvGraphicFramePr>
              <a:graphicFrameLocks/>
            </p:cNvGraphicFramePr>
            <p:nvPr>
              <p:extLst>
                <p:ext uri="{D42A27DB-BD31-4B8C-83A1-F6EECF244321}">
                  <p14:modId xmlns:p14="http://schemas.microsoft.com/office/powerpoint/2010/main" val="2595051836"/>
                </p:ext>
              </p:extLst>
            </p:nvPr>
          </p:nvGraphicFramePr>
          <p:xfrm>
            <a:off x="2749469" y="19168566"/>
            <a:ext cx="16327607" cy="14069801"/>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E136844A-4C6A-4787-A3B2-9BA27402281F}"/>
                </a:ext>
              </a:extLst>
            </p:cNvPr>
            <p:cNvSpPr txBox="1"/>
            <p:nvPr/>
          </p:nvSpPr>
          <p:spPr>
            <a:xfrm>
              <a:off x="2388379" y="20415108"/>
              <a:ext cx="4368801" cy="1569660"/>
            </a:xfrm>
            <a:prstGeom prst="rect">
              <a:avLst/>
            </a:prstGeom>
            <a:noFill/>
          </p:spPr>
          <p:txBody>
            <a:bodyPr wrap="square" rtlCol="0">
              <a:spAutoFit/>
            </a:bodyPr>
            <a:lstStyle/>
            <a:p>
              <a:pPr algn="ctr" rtl="1"/>
              <a:r>
                <a:rPr lang="fa-IR" sz="3200" dirty="0">
                  <a:latin typeface="IRANSans(FaNum) Bold" panose="020B0506030804020204" pitchFamily="34" charset="-78"/>
                  <a:cs typeface="IRANSans(FaNum) Bold" panose="020B0506030804020204" pitchFamily="34" charset="-78"/>
                </a:rPr>
                <a:t>نماد</a:t>
              </a:r>
            </a:p>
            <a:p>
              <a:pPr algn="ctr" rtl="1"/>
              <a:r>
                <a:rPr lang="fa-IR" sz="3200" dirty="0">
                  <a:latin typeface="IRANSans(FaNum) Bold" panose="020B0506030804020204" pitchFamily="34" charset="-78"/>
                  <a:cs typeface="IRANSans(FaNum) Bold" panose="020B0506030804020204" pitchFamily="34" charset="-78"/>
                </a:rPr>
                <a:t>فاصله تا سررسید (روز)</a:t>
              </a:r>
            </a:p>
            <a:p>
              <a:pPr algn="ctr" rtl="1"/>
              <a:r>
                <a:rPr lang="fa-IR" sz="3200" dirty="0">
                  <a:latin typeface="IRANSans(FaNum) Bold" panose="020B0506030804020204" pitchFamily="34" charset="-78"/>
                  <a:cs typeface="IRANSans(FaNum) Bold" panose="020B0506030804020204" pitchFamily="34" charset="-78"/>
                </a:rPr>
                <a:t>قیمت اعمال (ریال)</a:t>
              </a:r>
            </a:p>
          </p:txBody>
        </p:sp>
        <p:cxnSp>
          <p:nvCxnSpPr>
            <p:cNvPr id="15" name="Straight Connector 14">
              <a:extLst>
                <a:ext uri="{FF2B5EF4-FFF2-40B4-BE49-F238E27FC236}">
                  <a16:creationId xmlns:a16="http://schemas.microsoft.com/office/drawing/2014/main" id="{8F15E8EA-6F51-4E42-A20A-1BE8C75BF99C}"/>
                </a:ext>
              </a:extLst>
            </p:cNvPr>
            <p:cNvCxnSpPr>
              <a:cxnSpLocks/>
            </p:cNvCxnSpPr>
            <p:nvPr/>
          </p:nvCxnSpPr>
          <p:spPr>
            <a:xfrm>
              <a:off x="2551836" y="21882884"/>
              <a:ext cx="436880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54761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5A827C64-FDA4-FECD-0BDC-B7FF143DA3D3}"/>
              </a:ext>
            </a:extLst>
          </p:cNvPr>
          <p:cNvGraphicFramePr>
            <a:graphicFrameLocks/>
          </p:cNvGraphicFramePr>
          <p:nvPr>
            <p:extLst>
              <p:ext uri="{D42A27DB-BD31-4B8C-83A1-F6EECF244321}">
                <p14:modId xmlns:p14="http://schemas.microsoft.com/office/powerpoint/2010/main" val="2117486081"/>
              </p:ext>
            </p:extLst>
          </p:nvPr>
        </p:nvGraphicFramePr>
        <p:xfrm>
          <a:off x="3251832" y="7116180"/>
          <a:ext cx="13196674" cy="120767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CC7BBE21-D11A-F7B0-1E92-F5CBFC2A8A7A}"/>
              </a:ext>
            </a:extLst>
          </p:cNvPr>
          <p:cNvGraphicFramePr>
            <a:graphicFrameLocks/>
          </p:cNvGraphicFramePr>
          <p:nvPr>
            <p:extLst>
              <p:ext uri="{D42A27DB-BD31-4B8C-83A1-F6EECF244321}">
                <p14:modId xmlns:p14="http://schemas.microsoft.com/office/powerpoint/2010/main" val="1842620027"/>
              </p:ext>
            </p:extLst>
          </p:nvPr>
        </p:nvGraphicFramePr>
        <p:xfrm>
          <a:off x="23236807" y="7116180"/>
          <a:ext cx="13196674" cy="1208459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DD13E115-543E-A686-711D-25A1976F8975}"/>
              </a:ext>
            </a:extLst>
          </p:cNvPr>
          <p:cNvSpPr>
            <a:spLocks noGrp="1"/>
          </p:cNvSpPr>
          <p:nvPr>
            <p:ph type="title"/>
          </p:nvPr>
        </p:nvSpPr>
        <p:spPr/>
        <p:txBody>
          <a:bodyPr/>
          <a:lstStyle/>
          <a:p>
            <a:r>
              <a:rPr lang="fa-IR" dirty="0"/>
              <a:t>بیشترین تغییرات قیمت</a:t>
            </a:r>
            <a:r>
              <a:rPr lang="fa-IR" baseline="50000" dirty="0">
                <a:latin typeface="IRANSans(FaNum) Black" panose="020B0506030804020204" pitchFamily="34" charset="-78"/>
                <a:cs typeface="IRANSans(FaNum) Black" panose="020B0506030804020204" pitchFamily="34" charset="-78"/>
              </a:rPr>
              <a:t> (1)</a:t>
            </a:r>
            <a:endParaRPr lang="en-US" baseline="50000" dirty="0"/>
          </a:p>
        </p:txBody>
      </p:sp>
      <p:sp>
        <p:nvSpPr>
          <p:cNvPr id="3" name="Slide Number Placeholder 2">
            <a:extLst>
              <a:ext uri="{FF2B5EF4-FFF2-40B4-BE49-F238E27FC236}">
                <a16:creationId xmlns:a16="http://schemas.microsoft.com/office/drawing/2014/main" id="{88012C76-92B1-1088-D732-5E9D44523840}"/>
              </a:ext>
            </a:extLst>
          </p:cNvPr>
          <p:cNvSpPr>
            <a:spLocks noGrp="1"/>
          </p:cNvSpPr>
          <p:nvPr>
            <p:ph type="sldNum" sz="quarter" idx="12"/>
          </p:nvPr>
        </p:nvSpPr>
        <p:spPr/>
        <p:txBody>
          <a:bodyPr/>
          <a:lstStyle/>
          <a:p>
            <a:r>
              <a:rPr lang="en-US" dirty="0"/>
              <a:t>11</a:t>
            </a:r>
          </a:p>
        </p:txBody>
      </p:sp>
      <p:sp>
        <p:nvSpPr>
          <p:cNvPr id="4" name="Rectangle 3">
            <a:extLst>
              <a:ext uri="{FF2B5EF4-FFF2-40B4-BE49-F238E27FC236}">
                <a16:creationId xmlns:a16="http://schemas.microsoft.com/office/drawing/2014/main" id="{E092CD69-D2E9-B500-D4F5-6DA95B436857}"/>
              </a:ext>
            </a:extLst>
          </p:cNvPr>
          <p:cNvSpPr/>
          <p:nvPr/>
        </p:nvSpPr>
        <p:spPr>
          <a:xfrm>
            <a:off x="15273337" y="20273267"/>
            <a:ext cx="9144000" cy="1828800"/>
          </a:xfrm>
          <a:prstGeom prst="rect">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8000" b="1" dirty="0">
                <a:solidFill>
                  <a:srgbClr val="082857"/>
                </a:solidFill>
                <a:latin typeface="IRANSans(FaNum) Bold" panose="020B0506030804020204" pitchFamily="34" charset="-78"/>
                <a:cs typeface="IRANSans(FaNum) Bold" panose="020B0506030804020204" pitchFamily="34" charset="-78"/>
              </a:rPr>
              <a:t>اختیار فروش</a:t>
            </a:r>
            <a:endParaRPr lang="en-US" sz="8000" b="1" dirty="0">
              <a:solidFill>
                <a:srgbClr val="082857"/>
              </a:solidFill>
              <a:latin typeface="IRANSans(FaNum) Bold" panose="020B0506030804020204" pitchFamily="34" charset="-78"/>
              <a:cs typeface="IRANSans(FaNum) Bold" panose="020B0506030804020204" pitchFamily="34" charset="-78"/>
            </a:endParaRPr>
          </a:p>
        </p:txBody>
      </p:sp>
      <p:sp>
        <p:nvSpPr>
          <p:cNvPr id="5" name="Rectangle 4">
            <a:extLst>
              <a:ext uri="{FF2B5EF4-FFF2-40B4-BE49-F238E27FC236}">
                <a16:creationId xmlns:a16="http://schemas.microsoft.com/office/drawing/2014/main" id="{A4FA7016-3385-C970-C41A-B1DBB3221CB1}"/>
              </a:ext>
            </a:extLst>
          </p:cNvPr>
          <p:cNvSpPr/>
          <p:nvPr/>
        </p:nvSpPr>
        <p:spPr>
          <a:xfrm>
            <a:off x="15273337" y="3996641"/>
            <a:ext cx="9144000" cy="1828800"/>
          </a:xfrm>
          <a:prstGeom prst="rect">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8000" b="1" dirty="0">
                <a:solidFill>
                  <a:srgbClr val="082857"/>
                </a:solidFill>
                <a:latin typeface="IRANSans(FaNum) Bold" panose="020B0506030804020204" pitchFamily="34" charset="-78"/>
                <a:cs typeface="IRANSans(FaNum) Bold" panose="020B0506030804020204" pitchFamily="34" charset="-78"/>
              </a:rPr>
              <a:t>اختیار خرید</a:t>
            </a:r>
            <a:endParaRPr lang="en-US" sz="8000" b="1" dirty="0">
              <a:solidFill>
                <a:srgbClr val="082857"/>
              </a:solidFill>
              <a:latin typeface="IRANSans(FaNum) Bold" panose="020B0506030804020204" pitchFamily="34" charset="-78"/>
              <a:cs typeface="IRANSans(FaNum) Bold" panose="020B0506030804020204" pitchFamily="34" charset="-78"/>
            </a:endParaRPr>
          </a:p>
        </p:txBody>
      </p:sp>
      <p:sp>
        <p:nvSpPr>
          <p:cNvPr id="7" name="TextBox 6">
            <a:extLst>
              <a:ext uri="{FF2B5EF4-FFF2-40B4-BE49-F238E27FC236}">
                <a16:creationId xmlns:a16="http://schemas.microsoft.com/office/drawing/2014/main" id="{586E28B6-458D-B9E1-209E-4A1BD0DB58BA}"/>
              </a:ext>
            </a:extLst>
          </p:cNvPr>
          <p:cNvSpPr txBox="1"/>
          <p:nvPr/>
        </p:nvSpPr>
        <p:spPr>
          <a:xfrm>
            <a:off x="22474819" y="5576694"/>
            <a:ext cx="4368801" cy="1569660"/>
          </a:xfrm>
          <a:prstGeom prst="rect">
            <a:avLst/>
          </a:prstGeom>
          <a:noFill/>
        </p:spPr>
        <p:txBody>
          <a:bodyPr wrap="square" rtlCol="0">
            <a:spAutoFit/>
          </a:bodyPr>
          <a:lstStyle/>
          <a:p>
            <a:pPr algn="ctr" rtl="1"/>
            <a:r>
              <a:rPr lang="fa-IR" sz="3200" dirty="0">
                <a:latin typeface="IRANSans(FaNum) Bold" panose="020B0506030804020204" pitchFamily="34" charset="-78"/>
                <a:cs typeface="IRANSans(FaNum) Bold" panose="020B0506030804020204" pitchFamily="34" charset="-78"/>
              </a:rPr>
              <a:t>نماد</a:t>
            </a:r>
          </a:p>
          <a:p>
            <a:pPr algn="ctr" rtl="1"/>
            <a:r>
              <a:rPr lang="fa-IR" sz="3200" dirty="0">
                <a:latin typeface="IRANSans(FaNum) Bold" panose="020B0506030804020204" pitchFamily="34" charset="-78"/>
                <a:cs typeface="IRANSans(FaNum) Bold" panose="020B0506030804020204" pitchFamily="34" charset="-78"/>
              </a:rPr>
              <a:t>فاصله تا سررسید (روز)</a:t>
            </a:r>
          </a:p>
          <a:p>
            <a:pPr algn="ctr" rtl="1"/>
            <a:r>
              <a:rPr lang="fa-IR" sz="3200" dirty="0">
                <a:latin typeface="IRANSans(FaNum) Bold" panose="020B0506030804020204" pitchFamily="34" charset="-78"/>
                <a:cs typeface="IRANSans(FaNum) Bold" panose="020B0506030804020204" pitchFamily="34" charset="-78"/>
              </a:rPr>
              <a:t>قیمت اعمال</a:t>
            </a:r>
          </a:p>
        </p:txBody>
      </p:sp>
      <p:cxnSp>
        <p:nvCxnSpPr>
          <p:cNvPr id="8" name="Straight Connector 7">
            <a:extLst>
              <a:ext uri="{FF2B5EF4-FFF2-40B4-BE49-F238E27FC236}">
                <a16:creationId xmlns:a16="http://schemas.microsoft.com/office/drawing/2014/main" id="{42654833-1C19-BFBB-66D8-A74F7268CA3B}"/>
              </a:ext>
            </a:extLst>
          </p:cNvPr>
          <p:cNvCxnSpPr>
            <a:cxnSpLocks/>
          </p:cNvCxnSpPr>
          <p:nvPr/>
        </p:nvCxnSpPr>
        <p:spPr>
          <a:xfrm>
            <a:off x="22474819" y="7138516"/>
            <a:ext cx="436880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33969CA-F800-9E39-CB93-5B302CCE07B7}"/>
              </a:ext>
            </a:extLst>
          </p:cNvPr>
          <p:cNvSpPr txBox="1"/>
          <p:nvPr/>
        </p:nvSpPr>
        <p:spPr>
          <a:xfrm>
            <a:off x="13045533" y="5627857"/>
            <a:ext cx="4368801" cy="1569660"/>
          </a:xfrm>
          <a:prstGeom prst="rect">
            <a:avLst/>
          </a:prstGeom>
          <a:noFill/>
        </p:spPr>
        <p:txBody>
          <a:bodyPr wrap="square" rtlCol="0">
            <a:spAutoFit/>
          </a:bodyPr>
          <a:lstStyle/>
          <a:p>
            <a:pPr algn="ctr" rtl="1"/>
            <a:r>
              <a:rPr lang="fa-IR" sz="3200" dirty="0">
                <a:latin typeface="IRANSans(FaNum) Bold" panose="020B0506030804020204" pitchFamily="34" charset="-78"/>
                <a:cs typeface="IRANSans(FaNum) Bold" panose="020B0506030804020204" pitchFamily="34" charset="-78"/>
              </a:rPr>
              <a:t>نماد</a:t>
            </a:r>
          </a:p>
          <a:p>
            <a:pPr algn="ctr" rtl="1"/>
            <a:r>
              <a:rPr lang="fa-IR" sz="3200" dirty="0">
                <a:latin typeface="IRANSans(FaNum) Bold" panose="020B0506030804020204" pitchFamily="34" charset="-78"/>
                <a:cs typeface="IRANSans(FaNum) Bold" panose="020B0506030804020204" pitchFamily="34" charset="-78"/>
              </a:rPr>
              <a:t>فاصله تا سررسید (روز)</a:t>
            </a:r>
          </a:p>
          <a:p>
            <a:pPr algn="ctr" rtl="1"/>
            <a:r>
              <a:rPr lang="fa-IR" sz="3200" dirty="0">
                <a:latin typeface="IRANSans(FaNum) Bold" panose="020B0506030804020204" pitchFamily="34" charset="-78"/>
                <a:cs typeface="IRANSans(FaNum) Bold" panose="020B0506030804020204" pitchFamily="34" charset="-78"/>
              </a:rPr>
              <a:t>قیمت اعمال</a:t>
            </a:r>
          </a:p>
        </p:txBody>
      </p:sp>
      <p:cxnSp>
        <p:nvCxnSpPr>
          <p:cNvPr id="16" name="Straight Connector 15">
            <a:extLst>
              <a:ext uri="{FF2B5EF4-FFF2-40B4-BE49-F238E27FC236}">
                <a16:creationId xmlns:a16="http://schemas.microsoft.com/office/drawing/2014/main" id="{FB8C2E8B-97BC-A4B4-C0CA-164CA17B3914}"/>
              </a:ext>
            </a:extLst>
          </p:cNvPr>
          <p:cNvCxnSpPr>
            <a:cxnSpLocks/>
          </p:cNvCxnSpPr>
          <p:nvPr/>
        </p:nvCxnSpPr>
        <p:spPr>
          <a:xfrm>
            <a:off x="13045533" y="7189679"/>
            <a:ext cx="436880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C34962A-9EC0-D837-7A96-75040AE29A26}"/>
              </a:ext>
            </a:extLst>
          </p:cNvPr>
          <p:cNvSpPr txBox="1"/>
          <p:nvPr/>
        </p:nvSpPr>
        <p:spPr>
          <a:xfrm>
            <a:off x="9961172" y="35970812"/>
            <a:ext cx="26472310" cy="861774"/>
          </a:xfrm>
          <a:prstGeom prst="rect">
            <a:avLst/>
          </a:prstGeom>
          <a:noFill/>
        </p:spPr>
        <p:txBody>
          <a:bodyPr wrap="none" rtlCol="0">
            <a:spAutoFit/>
          </a:bodyPr>
          <a:lstStyle/>
          <a:p>
            <a:pPr algn="r" rtl="1">
              <a:lnSpc>
                <a:spcPct val="125000"/>
              </a:lnSpc>
            </a:pPr>
            <a:r>
              <a:rPr lang="fa-IR" sz="4000" i="1" dirty="0">
                <a:latin typeface="IRANSans(FaNum) Medium" panose="020B0506030804020204" pitchFamily="34" charset="-78"/>
                <a:cs typeface="IRANSans(FaNum) Medium" panose="020B0506030804020204" pitchFamily="34" charset="-78"/>
              </a:rPr>
              <a:t>(1)</a:t>
            </a:r>
            <a:r>
              <a:rPr lang="fa-IR" sz="4000" i="1" dirty="0">
                <a:latin typeface="IRANSans(FaNum) Light" panose="020B0506030804020204" pitchFamily="34" charset="-78"/>
                <a:cs typeface="IRANSans(FaNum) Light" panose="020B0506030804020204" pitchFamily="34" charset="-78"/>
              </a:rPr>
              <a:t> تنها قراردادهایی که طی دور معاملاتی منتهی به روز جاری دارای ارزش معاملاتی بیش از یک میلیون تومان هستند، لحاظ شده‌اند.</a:t>
            </a:r>
            <a:endParaRPr lang="fa-IR" sz="4000" b="1" i="1" dirty="0">
              <a:latin typeface="IRANSans(FaNum) Light" panose="020B0506030804020204" pitchFamily="34" charset="-78"/>
              <a:cs typeface="IRANSans(FaNum) Light" panose="020B0506030804020204" pitchFamily="34" charset="-78"/>
            </a:endParaRPr>
          </a:p>
        </p:txBody>
      </p:sp>
      <p:grpSp>
        <p:nvGrpSpPr>
          <p:cNvPr id="6" name="Group 5">
            <a:extLst>
              <a:ext uri="{FF2B5EF4-FFF2-40B4-BE49-F238E27FC236}">
                <a16:creationId xmlns:a16="http://schemas.microsoft.com/office/drawing/2014/main" id="{4872D9D5-54A4-4CF9-7E49-58F81E59BE56}"/>
              </a:ext>
            </a:extLst>
          </p:cNvPr>
          <p:cNvGrpSpPr/>
          <p:nvPr/>
        </p:nvGrpSpPr>
        <p:grpSpPr>
          <a:xfrm>
            <a:off x="2776241" y="21946866"/>
            <a:ext cx="14147856" cy="13776704"/>
            <a:chOff x="3470107" y="22447664"/>
            <a:chExt cx="13944227" cy="13776704"/>
          </a:xfrm>
          <a:noFill/>
        </p:grpSpPr>
        <p:graphicFrame>
          <p:nvGraphicFramePr>
            <p:cNvPr id="13" name="Chart 12">
              <a:extLst>
                <a:ext uri="{FF2B5EF4-FFF2-40B4-BE49-F238E27FC236}">
                  <a16:creationId xmlns:a16="http://schemas.microsoft.com/office/drawing/2014/main" id="{1894BC98-46F0-EE78-05B9-99EF9522BBCE}"/>
                </a:ext>
              </a:extLst>
            </p:cNvPr>
            <p:cNvGraphicFramePr>
              <a:graphicFrameLocks/>
            </p:cNvGraphicFramePr>
            <p:nvPr>
              <p:extLst>
                <p:ext uri="{D42A27DB-BD31-4B8C-83A1-F6EECF244321}">
                  <p14:modId xmlns:p14="http://schemas.microsoft.com/office/powerpoint/2010/main" val="3101905056"/>
                </p:ext>
              </p:extLst>
            </p:nvPr>
          </p:nvGraphicFramePr>
          <p:xfrm>
            <a:off x="3470107" y="24147608"/>
            <a:ext cx="13196674" cy="12076760"/>
          </p:xfrm>
          <a:graphic>
            <a:graphicData uri="http://schemas.openxmlformats.org/drawingml/2006/chart">
              <c:chart xmlns:c="http://schemas.openxmlformats.org/drawingml/2006/chart" xmlns:r="http://schemas.openxmlformats.org/officeDocument/2006/relationships" r:id="rId4"/>
            </a:graphicData>
          </a:graphic>
        </p:graphicFrame>
        <p:sp>
          <p:nvSpPr>
            <p:cNvPr id="26" name="TextBox 25">
              <a:extLst>
                <a:ext uri="{FF2B5EF4-FFF2-40B4-BE49-F238E27FC236}">
                  <a16:creationId xmlns:a16="http://schemas.microsoft.com/office/drawing/2014/main" id="{C36D868B-FD55-E44D-BB10-333A147E247D}"/>
                </a:ext>
              </a:extLst>
            </p:cNvPr>
            <p:cNvSpPr txBox="1"/>
            <p:nvPr/>
          </p:nvSpPr>
          <p:spPr>
            <a:xfrm>
              <a:off x="13045533" y="22447664"/>
              <a:ext cx="4368801" cy="1569660"/>
            </a:xfrm>
            <a:prstGeom prst="rect">
              <a:avLst/>
            </a:prstGeom>
            <a:noFill/>
            <a:ln>
              <a:noFill/>
            </a:ln>
          </p:spPr>
          <p:txBody>
            <a:bodyPr wrap="square" rtlCol="0">
              <a:spAutoFit/>
            </a:bodyPr>
            <a:lstStyle/>
            <a:p>
              <a:pPr algn="ctr" rtl="1"/>
              <a:r>
                <a:rPr lang="fa-IR" sz="3200" dirty="0">
                  <a:latin typeface="IRANSans(FaNum) Bold" panose="020B0506030804020204" pitchFamily="34" charset="-78"/>
                  <a:cs typeface="IRANSans(FaNum) Bold" panose="020B0506030804020204" pitchFamily="34" charset="-78"/>
                </a:rPr>
                <a:t>نماد</a:t>
              </a:r>
            </a:p>
            <a:p>
              <a:pPr algn="ctr" rtl="1"/>
              <a:r>
                <a:rPr lang="fa-IR" sz="3200" dirty="0">
                  <a:latin typeface="IRANSans(FaNum) Bold" panose="020B0506030804020204" pitchFamily="34" charset="-78"/>
                  <a:cs typeface="IRANSans(FaNum) Bold" panose="020B0506030804020204" pitchFamily="34" charset="-78"/>
                </a:rPr>
                <a:t>فاصله تا سررسید (روز)</a:t>
              </a:r>
            </a:p>
            <a:p>
              <a:pPr algn="ctr" rtl="1"/>
              <a:r>
                <a:rPr lang="fa-IR" sz="3200" dirty="0">
                  <a:latin typeface="IRANSans(FaNum) Bold" panose="020B0506030804020204" pitchFamily="34" charset="-78"/>
                  <a:cs typeface="IRANSans(FaNum) Bold" panose="020B0506030804020204" pitchFamily="34" charset="-78"/>
                </a:rPr>
                <a:t>قیمت اعمال</a:t>
              </a:r>
            </a:p>
          </p:txBody>
        </p:sp>
        <p:cxnSp>
          <p:nvCxnSpPr>
            <p:cNvPr id="27" name="Straight Connector 26">
              <a:extLst>
                <a:ext uri="{FF2B5EF4-FFF2-40B4-BE49-F238E27FC236}">
                  <a16:creationId xmlns:a16="http://schemas.microsoft.com/office/drawing/2014/main" id="{CA533212-1395-B085-385B-208474DF93C9}"/>
                </a:ext>
              </a:extLst>
            </p:cNvPr>
            <p:cNvCxnSpPr>
              <a:cxnSpLocks/>
            </p:cNvCxnSpPr>
            <p:nvPr/>
          </p:nvCxnSpPr>
          <p:spPr>
            <a:xfrm>
              <a:off x="13045533" y="23590386"/>
              <a:ext cx="4368801" cy="0"/>
            </a:xfrm>
            <a:prstGeom prst="line">
              <a:avLst/>
            </a:prstGeom>
            <a:grpFill/>
            <a:ln w="57150">
              <a:noFill/>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D852F181-4060-90FE-D7E3-CF8B2A18A9FC}"/>
              </a:ext>
            </a:extLst>
          </p:cNvPr>
          <p:cNvGrpSpPr/>
          <p:nvPr/>
        </p:nvGrpSpPr>
        <p:grpSpPr>
          <a:xfrm>
            <a:off x="22548031" y="21882567"/>
            <a:ext cx="14157139" cy="13593760"/>
            <a:chOff x="22276342" y="22036394"/>
            <a:chExt cx="14157139" cy="13593760"/>
          </a:xfrm>
        </p:grpSpPr>
        <p:graphicFrame>
          <p:nvGraphicFramePr>
            <p:cNvPr id="10" name="Chart 9">
              <a:extLst>
                <a:ext uri="{FF2B5EF4-FFF2-40B4-BE49-F238E27FC236}">
                  <a16:creationId xmlns:a16="http://schemas.microsoft.com/office/drawing/2014/main" id="{CDEC5541-DC9C-7AED-6E62-3F082A1A5A38}"/>
                </a:ext>
              </a:extLst>
            </p:cNvPr>
            <p:cNvGraphicFramePr>
              <a:graphicFrameLocks/>
            </p:cNvGraphicFramePr>
            <p:nvPr>
              <p:extLst>
                <p:ext uri="{D42A27DB-BD31-4B8C-83A1-F6EECF244321}">
                  <p14:modId xmlns:p14="http://schemas.microsoft.com/office/powerpoint/2010/main" val="4011365774"/>
                </p:ext>
              </p:extLst>
            </p:nvPr>
          </p:nvGraphicFramePr>
          <p:xfrm>
            <a:off x="22276342" y="23561240"/>
            <a:ext cx="14157139" cy="12068914"/>
          </p:xfrm>
          <a:graphic>
            <a:graphicData uri="http://schemas.openxmlformats.org/drawingml/2006/chart">
              <c:chart xmlns:c="http://schemas.openxmlformats.org/drawingml/2006/chart" xmlns:r="http://schemas.openxmlformats.org/officeDocument/2006/relationships" r:id="rId5"/>
            </a:graphicData>
          </a:graphic>
        </p:graphicFrame>
        <p:grpSp>
          <p:nvGrpSpPr>
            <p:cNvPr id="17" name="Group 16">
              <a:extLst>
                <a:ext uri="{FF2B5EF4-FFF2-40B4-BE49-F238E27FC236}">
                  <a16:creationId xmlns:a16="http://schemas.microsoft.com/office/drawing/2014/main" id="{A0D21F37-0147-AB39-385D-31E9B7730854}"/>
                </a:ext>
              </a:extLst>
            </p:cNvPr>
            <p:cNvGrpSpPr/>
            <p:nvPr/>
          </p:nvGrpSpPr>
          <p:grpSpPr>
            <a:xfrm>
              <a:off x="22276342" y="22036394"/>
              <a:ext cx="4432599" cy="1569660"/>
              <a:chOff x="22276342" y="22036394"/>
              <a:chExt cx="4432599" cy="1569660"/>
            </a:xfrm>
          </p:grpSpPr>
          <p:sp>
            <p:nvSpPr>
              <p:cNvPr id="12" name="TextBox 11">
                <a:extLst>
                  <a:ext uri="{FF2B5EF4-FFF2-40B4-BE49-F238E27FC236}">
                    <a16:creationId xmlns:a16="http://schemas.microsoft.com/office/drawing/2014/main" id="{E670F8A5-FE3B-D72C-4715-4A21149C11FD}"/>
                  </a:ext>
                </a:extLst>
              </p:cNvPr>
              <p:cNvSpPr txBox="1"/>
              <p:nvPr/>
            </p:nvSpPr>
            <p:spPr>
              <a:xfrm>
                <a:off x="22276342" y="22036394"/>
                <a:ext cx="4432599" cy="1569660"/>
              </a:xfrm>
              <a:prstGeom prst="rect">
                <a:avLst/>
              </a:prstGeom>
              <a:noFill/>
            </p:spPr>
            <p:txBody>
              <a:bodyPr wrap="square" rtlCol="0">
                <a:spAutoFit/>
              </a:bodyPr>
              <a:lstStyle/>
              <a:p>
                <a:pPr algn="ctr" rtl="1"/>
                <a:r>
                  <a:rPr lang="fa-IR" sz="3200" dirty="0">
                    <a:latin typeface="IRANSans(FaNum) Bold" panose="020B0506030804020204" pitchFamily="34" charset="-78"/>
                    <a:cs typeface="IRANSans(FaNum) Bold" panose="020B0506030804020204" pitchFamily="34" charset="-78"/>
                  </a:rPr>
                  <a:t>نماد</a:t>
                </a:r>
              </a:p>
              <a:p>
                <a:pPr algn="ctr" rtl="1"/>
                <a:r>
                  <a:rPr lang="fa-IR" sz="3200" dirty="0">
                    <a:latin typeface="IRANSans(FaNum) Bold" panose="020B0506030804020204" pitchFamily="34" charset="-78"/>
                    <a:cs typeface="IRANSans(FaNum) Bold" panose="020B0506030804020204" pitchFamily="34" charset="-78"/>
                  </a:rPr>
                  <a:t>فاصله تا سررسید (روز)</a:t>
                </a:r>
              </a:p>
              <a:p>
                <a:pPr algn="ctr" rtl="1"/>
                <a:r>
                  <a:rPr lang="fa-IR" sz="3200" dirty="0">
                    <a:latin typeface="IRANSans(FaNum) Bold" panose="020B0506030804020204" pitchFamily="34" charset="-78"/>
                    <a:cs typeface="IRANSans(FaNum) Bold" panose="020B0506030804020204" pitchFamily="34" charset="-78"/>
                  </a:rPr>
                  <a:t>قیمت اعمال</a:t>
                </a:r>
              </a:p>
            </p:txBody>
          </p:sp>
          <p:cxnSp>
            <p:nvCxnSpPr>
              <p:cNvPr id="14" name="Straight Connector 13">
                <a:extLst>
                  <a:ext uri="{FF2B5EF4-FFF2-40B4-BE49-F238E27FC236}">
                    <a16:creationId xmlns:a16="http://schemas.microsoft.com/office/drawing/2014/main" id="{9A67A3B2-48E9-828A-260E-CBEF4104C7F4}"/>
                  </a:ext>
                </a:extLst>
              </p:cNvPr>
              <p:cNvCxnSpPr>
                <a:cxnSpLocks/>
              </p:cNvCxnSpPr>
              <p:nvPr/>
            </p:nvCxnSpPr>
            <p:spPr>
              <a:xfrm>
                <a:off x="22276342" y="23598216"/>
                <a:ext cx="4432599"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21" name="Straight Connector 20">
            <a:extLst>
              <a:ext uri="{FF2B5EF4-FFF2-40B4-BE49-F238E27FC236}">
                <a16:creationId xmlns:a16="http://schemas.microsoft.com/office/drawing/2014/main" id="{DA253D87-96B4-59D5-DB25-E89E71428328}"/>
              </a:ext>
            </a:extLst>
          </p:cNvPr>
          <p:cNvCxnSpPr>
            <a:cxnSpLocks/>
          </p:cNvCxnSpPr>
          <p:nvPr/>
        </p:nvCxnSpPr>
        <p:spPr>
          <a:xfrm>
            <a:off x="12243749" y="23481227"/>
            <a:ext cx="4432599"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301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7B482A-8AB8-91C5-E6B0-60297F6910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39690676" cy="39671626"/>
          </a:xfrm>
          <a:prstGeom prst="rect">
            <a:avLst/>
          </a:prstGeom>
        </p:spPr>
      </p:pic>
      <p:sp>
        <p:nvSpPr>
          <p:cNvPr id="6" name="Rectangle 5">
            <a:hlinkClick r:id="rId3"/>
            <a:extLst>
              <a:ext uri="{FF2B5EF4-FFF2-40B4-BE49-F238E27FC236}">
                <a16:creationId xmlns:a16="http://schemas.microsoft.com/office/drawing/2014/main" id="{E4DBB0A9-4DD9-2FB1-6A12-C08C6A8CFBDD}"/>
              </a:ext>
            </a:extLst>
          </p:cNvPr>
          <p:cNvSpPr/>
          <p:nvPr/>
        </p:nvSpPr>
        <p:spPr>
          <a:xfrm>
            <a:off x="13157200" y="36576000"/>
            <a:ext cx="7924800" cy="1625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1615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DCC6D08-7497-4166-A5B9-17CB0D3CA7BB}"/>
              </a:ext>
            </a:extLst>
          </p:cNvPr>
          <p:cNvSpPr txBox="1"/>
          <p:nvPr/>
        </p:nvSpPr>
        <p:spPr>
          <a:xfrm>
            <a:off x="31378358" y="3946358"/>
            <a:ext cx="6063916" cy="4508927"/>
          </a:xfrm>
          <a:prstGeom prst="rect">
            <a:avLst/>
          </a:prstGeom>
          <a:noFill/>
        </p:spPr>
        <p:txBody>
          <a:bodyPr wrap="square" rtlCol="0">
            <a:spAutoFit/>
          </a:bodyPr>
          <a:lstStyle/>
          <a:p>
            <a:r>
              <a:rPr lang="fa-IR" sz="28700" b="1" dirty="0">
                <a:solidFill>
                  <a:schemeClr val="bg1"/>
                </a:solidFill>
                <a:latin typeface="IRANYekanFN" panose="020B0506030804020204" pitchFamily="34" charset="-78"/>
                <a:cs typeface="IRANYekanFN" panose="020B0506030804020204" pitchFamily="34" charset="-78"/>
              </a:rPr>
              <a:t>25</a:t>
            </a:r>
            <a:endParaRPr lang="en-US" sz="28700" b="1" dirty="0">
              <a:solidFill>
                <a:schemeClr val="bg1"/>
              </a:solidFill>
              <a:latin typeface="IRANYekanFN" panose="020B0506030804020204" pitchFamily="34" charset="-78"/>
              <a:cs typeface="IRANYekanFN" panose="020B0506030804020204" pitchFamily="34" charset="-78"/>
            </a:endParaRPr>
          </a:p>
        </p:txBody>
      </p:sp>
      <p:sp>
        <p:nvSpPr>
          <p:cNvPr id="2" name="Rectangle 1">
            <a:hlinkClick r:id="rId2"/>
            <a:extLst>
              <a:ext uri="{FF2B5EF4-FFF2-40B4-BE49-F238E27FC236}">
                <a16:creationId xmlns:a16="http://schemas.microsoft.com/office/drawing/2014/main" id="{B578E7E2-A894-3D43-7248-A39E56822F2A}"/>
              </a:ext>
            </a:extLst>
          </p:cNvPr>
          <p:cNvSpPr/>
          <p:nvPr/>
        </p:nvSpPr>
        <p:spPr>
          <a:xfrm>
            <a:off x="8178800" y="20777200"/>
            <a:ext cx="35560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hlinkClick r:id="rId3"/>
            <a:extLst>
              <a:ext uri="{FF2B5EF4-FFF2-40B4-BE49-F238E27FC236}">
                <a16:creationId xmlns:a16="http://schemas.microsoft.com/office/drawing/2014/main" id="{3A9335B6-BA7C-0D40-1C6B-37C8FCB03476}"/>
              </a:ext>
            </a:extLst>
          </p:cNvPr>
          <p:cNvSpPr/>
          <p:nvPr/>
        </p:nvSpPr>
        <p:spPr>
          <a:xfrm>
            <a:off x="7721600" y="22047200"/>
            <a:ext cx="47244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45E573C-2A2A-103D-9DC5-79E956741E34}"/>
              </a:ext>
            </a:extLst>
          </p:cNvPr>
          <p:cNvPicPr>
            <a:picLocks noChangeAspect="1"/>
          </p:cNvPicPr>
          <p:nvPr/>
        </p:nvPicPr>
        <p:blipFill>
          <a:blip r:embed="rId4"/>
          <a:stretch>
            <a:fillRect/>
          </a:stretch>
        </p:blipFill>
        <p:spPr>
          <a:xfrm>
            <a:off x="-1" y="-1"/>
            <a:ext cx="39690675" cy="39671625"/>
          </a:xfrm>
          <a:prstGeom prst="rect">
            <a:avLst/>
          </a:prstGeom>
        </p:spPr>
      </p:pic>
    </p:spTree>
    <p:extLst>
      <p:ext uri="{BB962C8B-B14F-4D97-AF65-F5344CB8AC3E}">
        <p14:creationId xmlns:p14="http://schemas.microsoft.com/office/powerpoint/2010/main" val="3164874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ileNumber">
            <a:extLst>
              <a:ext uri="{FF2B5EF4-FFF2-40B4-BE49-F238E27FC236}">
                <a16:creationId xmlns:a16="http://schemas.microsoft.com/office/drawing/2014/main" id="{7F3F074E-1172-430F-8CAF-FDD8D32017C6}"/>
              </a:ext>
            </a:extLst>
          </p:cNvPr>
          <p:cNvSpPr txBox="1"/>
          <p:nvPr/>
        </p:nvSpPr>
        <p:spPr>
          <a:xfrm>
            <a:off x="30391770" y="3606799"/>
            <a:ext cx="6424863" cy="4508927"/>
          </a:xfrm>
          <a:prstGeom prst="rect">
            <a:avLst/>
          </a:prstGeom>
          <a:noFill/>
        </p:spPr>
        <p:txBody>
          <a:bodyPr wrap="square" rtlCol="0">
            <a:spAutoFit/>
          </a:bodyPr>
          <a:lstStyle/>
          <a:p>
            <a:pPr algn="ctr" rtl="1"/>
            <a:r>
              <a:rPr lang="fa-IR" sz="28700" b="1">
                <a:solidFill>
                  <a:schemeClr val="bg1"/>
                </a:solidFill>
                <a:latin typeface="IRANYekanFN Medium" panose="020B0506030804020204" pitchFamily="34" charset="-78"/>
                <a:cs typeface="IRANYekanFN Medium" panose="020B0506030804020204" pitchFamily="34" charset="-78"/>
              </a:rPr>
              <a:t>128</a:t>
            </a:r>
            <a:endParaRPr lang="en-US" sz="28700" b="1" dirty="0">
              <a:solidFill>
                <a:schemeClr val="bg1"/>
              </a:solidFill>
              <a:latin typeface="IRANYekanFN Medium" panose="020B0506030804020204" pitchFamily="34" charset="-78"/>
              <a:cs typeface="IRANYekanFN Medium" panose="020B0506030804020204" pitchFamily="34" charset="-78"/>
            </a:endParaRPr>
          </a:p>
        </p:txBody>
      </p:sp>
      <p:pic>
        <p:nvPicPr>
          <p:cNvPr id="4" name="Picture 3">
            <a:extLst>
              <a:ext uri="{FF2B5EF4-FFF2-40B4-BE49-F238E27FC236}">
                <a16:creationId xmlns:a16="http://schemas.microsoft.com/office/drawing/2014/main" id="{383F5DDA-5A2D-BB9C-63B6-566F1AE839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39690675" cy="39671625"/>
          </a:xfrm>
          <a:prstGeom prst="rect">
            <a:avLst/>
          </a:prstGeom>
        </p:spPr>
      </p:pic>
      <p:sp>
        <p:nvSpPr>
          <p:cNvPr id="6" name="Rectangle 5">
            <a:hlinkClick r:id="rId3"/>
            <a:extLst>
              <a:ext uri="{FF2B5EF4-FFF2-40B4-BE49-F238E27FC236}">
                <a16:creationId xmlns:a16="http://schemas.microsoft.com/office/drawing/2014/main" id="{42BF5FA1-D2BC-F1C3-5C15-CE92CF9C28AB}"/>
              </a:ext>
            </a:extLst>
          </p:cNvPr>
          <p:cNvSpPr/>
          <p:nvPr/>
        </p:nvSpPr>
        <p:spPr>
          <a:xfrm>
            <a:off x="15207343" y="31220228"/>
            <a:ext cx="10134600" cy="49638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4330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CCF5F7-03F9-32B7-6BEC-2691BB3338F0}"/>
              </a:ext>
            </a:extLst>
          </p:cNvPr>
          <p:cNvSpPr txBox="1"/>
          <p:nvPr/>
        </p:nvSpPr>
        <p:spPr>
          <a:xfrm>
            <a:off x="1142812" y="2707625"/>
            <a:ext cx="4218039" cy="1446550"/>
          </a:xfrm>
          <a:prstGeom prst="rect">
            <a:avLst/>
          </a:prstGeom>
          <a:noFill/>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4400" b="0" i="0" u="none" strike="noStrike" kern="1200" cap="none" spc="0" normalizeH="0" baseline="0" noProof="0" dirty="0">
                <a:ln>
                  <a:noFill/>
                </a:ln>
                <a:solidFill>
                  <a:prstClr val="black"/>
                </a:solidFill>
                <a:effectLst/>
                <a:uLnTx/>
                <a:uFillTx/>
                <a:latin typeface="IRANSans(FaNum) Medium" panose="020B0506030804020204" pitchFamily="34" charset="-78"/>
                <a:ea typeface="+mn-ea"/>
                <a:cs typeface="IRANSans(FaNum) Medium" panose="020B0506030804020204" pitchFamily="34" charset="-78"/>
              </a:rPr>
              <a:t>آموزش</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4400" b="0" i="0" u="none" strike="noStrike" kern="1200" cap="none" spc="0" normalizeH="0" baseline="0" noProof="0" dirty="0">
                <a:ln>
                  <a:noFill/>
                </a:ln>
                <a:solidFill>
                  <a:prstClr val="black"/>
                </a:solidFill>
                <a:effectLst/>
                <a:uLnTx/>
                <a:uFillTx/>
                <a:latin typeface="IRANSans(FaNum) Medium" panose="020B0506030804020204" pitchFamily="34" charset="-78"/>
                <a:ea typeface="+mn-ea"/>
                <a:cs typeface="IRANSans(FaNum) Medium" panose="020B0506030804020204" pitchFamily="34" charset="-78"/>
              </a:rPr>
              <a:t>قسمت </a:t>
            </a:r>
            <a:r>
              <a:rPr kumimoji="0" lang="en-US" sz="4400" b="0" i="0" u="none" strike="noStrike" kern="1200" cap="none" spc="0" normalizeH="0" baseline="0" noProof="0" dirty="0">
                <a:ln>
                  <a:noFill/>
                </a:ln>
                <a:solidFill>
                  <a:prstClr val="black"/>
                </a:solidFill>
                <a:effectLst/>
                <a:uLnTx/>
                <a:uFillTx/>
                <a:latin typeface="IRANSans(FaNum) Medium" panose="020B0506030804020204" pitchFamily="34" charset="-78"/>
                <a:ea typeface="+mn-ea"/>
                <a:cs typeface="IRANSans(FaNum) Medium" panose="020B0506030804020204" pitchFamily="34" charset="-78"/>
              </a:rPr>
              <a:t>35</a:t>
            </a:r>
          </a:p>
        </p:txBody>
      </p:sp>
      <p:sp>
        <p:nvSpPr>
          <p:cNvPr id="3" name="TextBox 2">
            <a:extLst>
              <a:ext uri="{FF2B5EF4-FFF2-40B4-BE49-F238E27FC236}">
                <a16:creationId xmlns:a16="http://schemas.microsoft.com/office/drawing/2014/main" id="{8CF32048-9F8D-C346-AFDB-87CF8C114BCB}"/>
              </a:ext>
            </a:extLst>
          </p:cNvPr>
          <p:cNvSpPr txBox="1"/>
          <p:nvPr/>
        </p:nvSpPr>
        <p:spPr>
          <a:xfrm>
            <a:off x="5865070" y="2412748"/>
            <a:ext cx="30810466" cy="1631216"/>
          </a:xfrm>
          <a:prstGeom prst="rect">
            <a:avLst/>
          </a:prstGeom>
          <a:noFill/>
        </p:spPr>
        <p:txBody>
          <a:bodyPr wrap="square" rtlCol="0">
            <a:spAutoFit/>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fa-IR" sz="10000" b="1" dirty="0">
                <a:solidFill>
                  <a:srgbClr val="082857"/>
                </a:solidFill>
                <a:latin typeface="IRANSans(FaNum) Medium" panose="020B0506030804020204" pitchFamily="34" charset="-78"/>
                <a:cs typeface="IRANSans(FaNum) Medium" panose="020B0506030804020204" pitchFamily="34" charset="-78"/>
              </a:rPr>
              <a:t>راهبرد خرید پوشش یافته</a:t>
            </a:r>
            <a:r>
              <a:rPr lang="fa-IR" sz="10000" b="1" baseline="30000" dirty="0">
                <a:solidFill>
                  <a:srgbClr val="082857"/>
                </a:solidFill>
                <a:latin typeface="IRANSans(FaNum) Medium" panose="020B0506030804020204" pitchFamily="34" charset="-78"/>
                <a:cs typeface="IRANSans(FaNum) Medium" panose="020B0506030804020204" pitchFamily="34" charset="-78"/>
              </a:rPr>
              <a:t>1</a:t>
            </a:r>
            <a:endParaRPr kumimoji="0" lang="en-US" sz="10000" b="1" i="0" u="none" strike="noStrike" kern="1200" cap="none" spc="0" normalizeH="0" baseline="30000" noProof="0" dirty="0">
              <a:ln>
                <a:noFill/>
              </a:ln>
              <a:solidFill>
                <a:srgbClr val="082857"/>
              </a:solidFill>
              <a:effectLst/>
              <a:uLnTx/>
              <a:uFillTx/>
              <a:latin typeface="IRANSans(FaNum) Medium" panose="020B0506030804020204" pitchFamily="34" charset="-78"/>
              <a:ea typeface="+mn-ea"/>
              <a:cs typeface="IRANSans(FaNum) Medium" panose="020B0506030804020204" pitchFamily="34" charset="-78"/>
            </a:endParaRPr>
          </a:p>
        </p:txBody>
      </p:sp>
      <p:sp>
        <p:nvSpPr>
          <p:cNvPr id="4" name="TextBox 3">
            <a:extLst>
              <a:ext uri="{FF2B5EF4-FFF2-40B4-BE49-F238E27FC236}">
                <a16:creationId xmlns:a16="http://schemas.microsoft.com/office/drawing/2014/main" id="{FD614491-38B5-13E4-F334-6E8B82CDDE79}"/>
              </a:ext>
            </a:extLst>
          </p:cNvPr>
          <p:cNvSpPr txBox="1"/>
          <p:nvPr/>
        </p:nvSpPr>
        <p:spPr>
          <a:xfrm>
            <a:off x="2890048" y="5342175"/>
            <a:ext cx="33954636" cy="5062924"/>
          </a:xfrm>
          <a:prstGeom prst="rect">
            <a:avLst/>
          </a:prstGeom>
          <a:noFill/>
        </p:spPr>
        <p:txBody>
          <a:bodyPr wrap="square">
            <a:spAutoFit/>
          </a:bodyPr>
          <a:lstStyle/>
          <a:p>
            <a:pPr algn="just" defTabSz="79050" rtl="1">
              <a:lnSpc>
                <a:spcPct val="150000"/>
              </a:lnSpc>
              <a:defRPr/>
            </a:pPr>
            <a:r>
              <a:rPr kumimoji="0" lang="fa-IR" sz="88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خرید سهم پایه</a:t>
            </a:r>
            <a:r>
              <a:rPr lang="fa-IR" sz="8800" baseline="60000" dirty="0">
                <a:solidFill>
                  <a:srgbClr val="082857"/>
                </a:solidFill>
                <a:latin typeface="IRANSans(FaNum)" panose="020B0506030804020204" pitchFamily="34" charset="-78"/>
                <a:cs typeface="IRANSans(FaNum)" panose="020B0506030804020204" pitchFamily="34" charset="-78"/>
              </a:rPr>
              <a:t> </a:t>
            </a:r>
            <a:r>
              <a:rPr kumimoji="0" lang="fa-IR" sz="88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 موقعیت فروش اختیار</a:t>
            </a:r>
            <a:r>
              <a:rPr kumimoji="0" lang="en-US" sz="88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 </a:t>
            </a:r>
            <a:r>
              <a:rPr kumimoji="0" lang="fa-IR" sz="88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خرید </a:t>
            </a:r>
          </a:p>
          <a:p>
            <a:pPr algn="just" defTabSz="79050" rtl="1">
              <a:lnSpc>
                <a:spcPct val="150000"/>
              </a:lnSpc>
              <a:defRPr/>
            </a:pPr>
            <a:r>
              <a:rPr lang="fa-IR" sz="6000" baseline="30000" dirty="0">
                <a:solidFill>
                  <a:srgbClr val="082857"/>
                </a:solidFill>
                <a:latin typeface="IRANSans(FaNum)" panose="020B0506030804020204" pitchFamily="34" charset="-78"/>
                <a:cs typeface="IRANSans(FaNum)" panose="020B0506030804020204" pitchFamily="34" charset="-78"/>
              </a:rPr>
              <a:t>راهبرد خرید پوشش یافته، متداول ترین راهبرد درآمدی بوده و بسیار موثر و قابل استفاده توسط معامله‌گران مبتدی است. چارچوب این راهبرد خرید دارایی پایه و فروش اختیار خرید است. در صورتی که قیمت دارایی پایه افزایش یابد، این راهبرد سودآور خواهد بود، اما حداکثر سود با فروش اختیار خرید محدود شده است. در صورتی که قیمت دارایی پایه ثابت بماند، معامله‌گر از کاهش ارزش اختیار خرید سود خواهد برد و در صورتی که قیمت دارایی کاهش یابد، زیان راهبرد به میزان پریمیوم دریافتی کاهش خواهد یافت.</a:t>
            </a:r>
            <a:endParaRPr lang="fa-IR" sz="2800" baseline="30000" dirty="0">
              <a:solidFill>
                <a:srgbClr val="082857"/>
              </a:solidFill>
              <a:latin typeface="IRANSans(FaNum)" panose="020B0506030804020204" pitchFamily="34" charset="-78"/>
              <a:cs typeface="IRANSans(FaNum)" panose="020B0506030804020204" pitchFamily="34" charset="-78"/>
            </a:endParaRPr>
          </a:p>
        </p:txBody>
      </p:sp>
      <p:grpSp>
        <p:nvGrpSpPr>
          <p:cNvPr id="5" name="Group 4">
            <a:extLst>
              <a:ext uri="{FF2B5EF4-FFF2-40B4-BE49-F238E27FC236}">
                <a16:creationId xmlns:a16="http://schemas.microsoft.com/office/drawing/2014/main" id="{E23EBD3D-DC1A-4B54-BEC0-21A1D3597D19}"/>
              </a:ext>
            </a:extLst>
          </p:cNvPr>
          <p:cNvGrpSpPr/>
          <p:nvPr/>
        </p:nvGrpSpPr>
        <p:grpSpPr>
          <a:xfrm>
            <a:off x="2529458" y="10508696"/>
            <a:ext cx="8824583" cy="9212817"/>
            <a:chOff x="5426170" y="21838627"/>
            <a:chExt cx="9472446" cy="4857360"/>
          </a:xfrm>
        </p:grpSpPr>
        <p:grpSp>
          <p:nvGrpSpPr>
            <p:cNvPr id="10" name="Group 9">
              <a:extLst>
                <a:ext uri="{FF2B5EF4-FFF2-40B4-BE49-F238E27FC236}">
                  <a16:creationId xmlns:a16="http://schemas.microsoft.com/office/drawing/2014/main" id="{A01C4FCB-A5D7-207E-C4A2-108A4C0B76BA}"/>
                </a:ext>
              </a:extLst>
            </p:cNvPr>
            <p:cNvGrpSpPr/>
            <p:nvPr/>
          </p:nvGrpSpPr>
          <p:grpSpPr>
            <a:xfrm>
              <a:off x="5426170" y="21838627"/>
              <a:ext cx="9472446" cy="4857360"/>
              <a:chOff x="25441115" y="24028252"/>
              <a:chExt cx="9472446" cy="4857360"/>
            </a:xfrm>
          </p:grpSpPr>
          <p:grpSp>
            <p:nvGrpSpPr>
              <p:cNvPr id="13" name="Group 12">
                <a:extLst>
                  <a:ext uri="{FF2B5EF4-FFF2-40B4-BE49-F238E27FC236}">
                    <a16:creationId xmlns:a16="http://schemas.microsoft.com/office/drawing/2014/main" id="{60CA707E-E61B-FDF2-0F85-0D747A8E23B2}"/>
                  </a:ext>
                </a:extLst>
              </p:cNvPr>
              <p:cNvGrpSpPr/>
              <p:nvPr/>
            </p:nvGrpSpPr>
            <p:grpSpPr>
              <a:xfrm>
                <a:off x="25441115" y="24028252"/>
                <a:ext cx="9472446" cy="4857360"/>
                <a:chOff x="6174026" y="17380615"/>
                <a:chExt cx="7384310" cy="4857360"/>
              </a:xfrm>
            </p:grpSpPr>
            <p:sp>
              <p:nvSpPr>
                <p:cNvPr id="16" name="TextBox 15">
                  <a:extLst>
                    <a:ext uri="{FF2B5EF4-FFF2-40B4-BE49-F238E27FC236}">
                      <a16:creationId xmlns:a16="http://schemas.microsoft.com/office/drawing/2014/main" id="{1A24E402-62AE-6F51-6342-19B5F8632743}"/>
                    </a:ext>
                  </a:extLst>
                </p:cNvPr>
                <p:cNvSpPr txBox="1"/>
                <p:nvPr/>
              </p:nvSpPr>
              <p:spPr>
                <a:xfrm>
                  <a:off x="6174026" y="17380615"/>
                  <a:ext cx="703241" cy="267160"/>
                </a:xfrm>
                <a:prstGeom prst="rect">
                  <a:avLst/>
                </a:prstGeom>
                <a:noFill/>
              </p:spPr>
              <p:txBody>
                <a:bodyPr wrap="square" rtlCol="0">
                  <a:spAutoFit/>
                </a:bodyPr>
                <a:lstStyle/>
                <a:p>
                  <a:pPr marL="0" marR="0" lvl="0" indent="0" algn="l" defTabSz="457200" rtl="1"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سود</a:t>
                  </a:r>
                  <a:endParaRPr kumimoji="0" lang="en-US"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endParaRPr>
                </a:p>
              </p:txBody>
            </p:sp>
            <p:sp>
              <p:nvSpPr>
                <p:cNvPr id="17" name="TextBox 16">
                  <a:extLst>
                    <a:ext uri="{FF2B5EF4-FFF2-40B4-BE49-F238E27FC236}">
                      <a16:creationId xmlns:a16="http://schemas.microsoft.com/office/drawing/2014/main" id="{EF5DA98D-8874-F315-3CF0-77C115A8799A}"/>
                    </a:ext>
                  </a:extLst>
                </p:cNvPr>
                <p:cNvSpPr txBox="1"/>
                <p:nvPr/>
              </p:nvSpPr>
              <p:spPr>
                <a:xfrm>
                  <a:off x="11910056" y="20117614"/>
                  <a:ext cx="1648280" cy="2671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قیمت دارایی</a:t>
                  </a:r>
                </a:p>
              </p:txBody>
            </p:sp>
            <p:cxnSp>
              <p:nvCxnSpPr>
                <p:cNvPr id="18" name="Straight Arrow Connector 17">
                  <a:extLst>
                    <a:ext uri="{FF2B5EF4-FFF2-40B4-BE49-F238E27FC236}">
                      <a16:creationId xmlns:a16="http://schemas.microsoft.com/office/drawing/2014/main" id="{F45E6217-51EB-E519-FBBD-81CCFF57AFC7}"/>
                    </a:ext>
                  </a:extLst>
                </p:cNvPr>
                <p:cNvCxnSpPr>
                  <a:cxnSpLocks/>
                </p:cNvCxnSpPr>
                <p:nvPr/>
              </p:nvCxnSpPr>
              <p:spPr>
                <a:xfrm flipH="1" flipV="1">
                  <a:off x="6204790" y="17646653"/>
                  <a:ext cx="21840" cy="4591322"/>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9" name="Straight Arrow Connector 18">
                  <a:extLst>
                    <a:ext uri="{FF2B5EF4-FFF2-40B4-BE49-F238E27FC236}">
                      <a16:creationId xmlns:a16="http://schemas.microsoft.com/office/drawing/2014/main" id="{D2DC337F-66AA-6BB2-50ED-CA05C46F00FA}"/>
                    </a:ext>
                  </a:extLst>
                </p:cNvPr>
                <p:cNvCxnSpPr>
                  <a:cxnSpLocks/>
                </p:cNvCxnSpPr>
                <p:nvPr/>
              </p:nvCxnSpPr>
              <p:spPr>
                <a:xfrm>
                  <a:off x="6226630" y="20394147"/>
                  <a:ext cx="6585284" cy="0"/>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
            <p:nvSpPr>
              <p:cNvPr id="14" name="TextBox 13">
                <a:extLst>
                  <a:ext uri="{FF2B5EF4-FFF2-40B4-BE49-F238E27FC236}">
                    <a16:creationId xmlns:a16="http://schemas.microsoft.com/office/drawing/2014/main" id="{41FF5FF5-E761-3658-F7D3-513F6BE89731}"/>
                  </a:ext>
                </a:extLst>
              </p:cNvPr>
              <p:cNvSpPr txBox="1"/>
              <p:nvPr/>
            </p:nvSpPr>
            <p:spPr>
              <a:xfrm>
                <a:off x="28907530" y="27068561"/>
                <a:ext cx="2611023" cy="267160"/>
              </a:xfrm>
              <a:prstGeom prst="rect">
                <a:avLst/>
              </a:prstGeom>
              <a:noFill/>
              <a:ln>
                <a:noFill/>
              </a:ln>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قیمت سربه سر</a:t>
                </a:r>
                <a:endParaRPr kumimoji="0" lang="en-US"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endParaRPr>
              </a:p>
            </p:txBody>
          </p:sp>
        </p:grpSp>
        <p:cxnSp>
          <p:nvCxnSpPr>
            <p:cNvPr id="12" name="Straight Connector 11">
              <a:extLst>
                <a:ext uri="{FF2B5EF4-FFF2-40B4-BE49-F238E27FC236}">
                  <a16:creationId xmlns:a16="http://schemas.microsoft.com/office/drawing/2014/main" id="{2078BE66-1F7F-94EC-8587-88F49D0B626D}"/>
                </a:ext>
              </a:extLst>
            </p:cNvPr>
            <p:cNvCxnSpPr>
              <a:cxnSpLocks/>
            </p:cNvCxnSpPr>
            <p:nvPr/>
          </p:nvCxnSpPr>
          <p:spPr>
            <a:xfrm flipV="1">
              <a:off x="5493649" y="23062729"/>
              <a:ext cx="7466428" cy="3489918"/>
            </a:xfrm>
            <a:prstGeom prst="line">
              <a:avLst/>
            </a:prstGeom>
            <a:ln w="76200">
              <a:solidFill>
                <a:srgbClr val="06C2FF"/>
              </a:solidFill>
            </a:ln>
          </p:spPr>
          <p:style>
            <a:lnRef idx="1">
              <a:schemeClr val="accent1"/>
            </a:lnRef>
            <a:fillRef idx="0">
              <a:schemeClr val="accent1"/>
            </a:fillRef>
            <a:effectRef idx="0">
              <a:schemeClr val="accent1"/>
            </a:effectRef>
            <a:fontRef idx="minor">
              <a:schemeClr val="tx1"/>
            </a:fontRef>
          </p:style>
        </p:cxnSp>
      </p:grpSp>
      <p:sp>
        <p:nvSpPr>
          <p:cNvPr id="20" name="TextBox 19">
            <a:extLst>
              <a:ext uri="{FF2B5EF4-FFF2-40B4-BE49-F238E27FC236}">
                <a16:creationId xmlns:a16="http://schemas.microsoft.com/office/drawing/2014/main" id="{288921D5-1593-B477-42C3-551DEC9B8C89}"/>
              </a:ext>
            </a:extLst>
          </p:cNvPr>
          <p:cNvSpPr txBox="1"/>
          <p:nvPr/>
        </p:nvSpPr>
        <p:spPr>
          <a:xfrm>
            <a:off x="2616752" y="32026318"/>
            <a:ext cx="34208433" cy="5301451"/>
          </a:xfrm>
          <a:prstGeom prst="rect">
            <a:avLst/>
          </a:prstGeom>
          <a:noFill/>
        </p:spPr>
        <p:txBody>
          <a:bodyPr wrap="square" rtlCol="0">
            <a:spAutoFit/>
          </a:bodyPr>
          <a:lstStyle/>
          <a:p>
            <a:pPr marL="0" marR="0" lvl="0" indent="0" algn="just" defTabSz="79050" rtl="1" eaLnBrk="1" fontAlgn="auto" latinLnBrk="0" hangingPunct="1">
              <a:lnSpc>
                <a:spcPct val="150000"/>
              </a:lnSpc>
              <a:spcBef>
                <a:spcPts val="0"/>
              </a:spcBef>
              <a:spcAft>
                <a:spcPts val="0"/>
              </a:spcAft>
              <a:buClrTx/>
              <a:buSzTx/>
              <a:buFontTx/>
              <a:buNone/>
              <a:tabLst/>
              <a:defRPr/>
            </a:pPr>
            <a:r>
              <a:rPr kumimoji="0" lang="fa-IR" sz="80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پارامترهای پوشش ریسک:</a:t>
            </a:r>
          </a:p>
          <a:p>
            <a:pPr marL="0" marR="0" lvl="0" indent="0" algn="just" defTabSz="79050" rtl="1" eaLnBrk="1" fontAlgn="auto" latinLnBrk="0" hangingPunct="1">
              <a:lnSpc>
                <a:spcPct val="150000"/>
              </a:lnSpc>
              <a:spcBef>
                <a:spcPts val="0"/>
              </a:spcBef>
              <a:spcAft>
                <a:spcPts val="0"/>
              </a:spcAft>
              <a:buClrTx/>
              <a:buSzTx/>
              <a:buFontTx/>
              <a:buNone/>
              <a:tabLst/>
              <a:defRPr/>
            </a:pPr>
            <a:r>
              <a:rPr kumimoji="0" lang="fa-IR" sz="66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دلتا</a:t>
            </a:r>
            <a:r>
              <a:rPr kumimoji="0" lang="fa-IR" sz="6600" b="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 برای این موقعیت </a:t>
            </a:r>
            <a:r>
              <a:rPr kumimoji="0" lang="fa-IR" sz="66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مثبت </a:t>
            </a:r>
            <a:r>
              <a:rPr kumimoji="0" lang="fa-IR" sz="6600" b="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و نشان‌دهنده این است که تغییر قیمت دارایی پایه اثر </a:t>
            </a:r>
            <a:r>
              <a:rPr kumimoji="0" lang="fa-IR" sz="66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مستقیم</a:t>
            </a:r>
            <a:r>
              <a:rPr kumimoji="0" lang="fa-IR" sz="6600" b="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 بر منفعت حاصل از راهبرد خرید پوشش یافته دارد. </a:t>
            </a:r>
          </a:p>
          <a:p>
            <a:pPr marL="0" marR="0" lvl="0" indent="0" algn="just" defTabSz="79050" rtl="1" eaLnBrk="1" fontAlgn="auto" latinLnBrk="0" hangingPunct="1">
              <a:lnSpc>
                <a:spcPct val="150000"/>
              </a:lnSpc>
              <a:spcBef>
                <a:spcPts val="0"/>
              </a:spcBef>
              <a:spcAft>
                <a:spcPts val="0"/>
              </a:spcAft>
              <a:buClrTx/>
              <a:buSzTx/>
              <a:buFontTx/>
              <a:buNone/>
              <a:tabLst/>
              <a:defRPr/>
            </a:pPr>
            <a:r>
              <a:rPr kumimoji="0" lang="fa-IR" sz="66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تتا</a:t>
            </a:r>
            <a:r>
              <a:rPr kumimoji="0" lang="fa-IR" sz="6600" b="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 برای این موقعیت </a:t>
            </a:r>
            <a:r>
              <a:rPr kumimoji="0" lang="fa-IR" sz="66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مثبت</a:t>
            </a:r>
            <a:r>
              <a:rPr kumimoji="0" lang="fa-IR" sz="6600" b="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 و نشان‌دهنده این است که گذر زمان اثر </a:t>
            </a:r>
            <a:r>
              <a:rPr kumimoji="0" lang="fa-IR" sz="66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مستقیم</a:t>
            </a:r>
            <a:r>
              <a:rPr kumimoji="0" lang="fa-IR" sz="6600" b="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 بر منفعت حاصل از راهبرد خرید پوشش یافته دارد.</a:t>
            </a:r>
          </a:p>
          <a:p>
            <a:pPr marL="0" marR="0" lvl="0" indent="0" algn="just" defTabSz="79050" rtl="1" eaLnBrk="1" fontAlgn="auto" latinLnBrk="0" hangingPunct="1">
              <a:lnSpc>
                <a:spcPct val="150000"/>
              </a:lnSpc>
              <a:spcBef>
                <a:spcPts val="0"/>
              </a:spcBef>
              <a:spcAft>
                <a:spcPts val="0"/>
              </a:spcAft>
              <a:buClrTx/>
              <a:buSzTx/>
              <a:buFontTx/>
              <a:buNone/>
              <a:tabLst/>
              <a:defRPr/>
            </a:pPr>
            <a:r>
              <a:rPr kumimoji="0" lang="fa-IR" sz="66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وگا</a:t>
            </a:r>
            <a:r>
              <a:rPr kumimoji="0" lang="fa-IR" sz="6600" b="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 برای این موقعیت </a:t>
            </a:r>
            <a:r>
              <a:rPr kumimoji="0" lang="fa-IR" sz="66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منفی</a:t>
            </a:r>
            <a:r>
              <a:rPr kumimoji="0" lang="fa-IR" sz="6600" b="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 و نشان‌دهنده این است که تغییر نوسانات قیمتی اثر </a:t>
            </a:r>
            <a:r>
              <a:rPr kumimoji="0" lang="fa-IR" sz="66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معکوس</a:t>
            </a:r>
            <a:r>
              <a:rPr kumimoji="0" lang="fa-IR" sz="6600" b="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 بر منفعت حاصل از راهبرد خرید پوشش یافته دارد.</a:t>
            </a:r>
          </a:p>
          <a:p>
            <a:pPr marL="0" marR="0" lvl="0" indent="0" algn="just" defTabSz="79050" rtl="1" eaLnBrk="1" fontAlgn="auto" latinLnBrk="0" hangingPunct="1">
              <a:lnSpc>
                <a:spcPct val="150000"/>
              </a:lnSpc>
              <a:spcBef>
                <a:spcPts val="0"/>
              </a:spcBef>
              <a:spcAft>
                <a:spcPts val="0"/>
              </a:spcAft>
              <a:buClrTx/>
              <a:buSzTx/>
              <a:buFontTx/>
              <a:buNone/>
              <a:tabLst/>
              <a:defRPr/>
            </a:pPr>
            <a:r>
              <a:rPr kumimoji="0" lang="fa-IR" sz="66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رو</a:t>
            </a:r>
            <a:r>
              <a:rPr kumimoji="0" lang="fa-IR" sz="6600" b="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 برای این موقعیت </a:t>
            </a:r>
            <a:r>
              <a:rPr kumimoji="0" lang="fa-IR" sz="66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منفی</a:t>
            </a:r>
            <a:r>
              <a:rPr kumimoji="0" lang="fa-IR" sz="6600" b="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 و نشان‌دهنده این است که تغییر نرخ بهره اثر </a:t>
            </a:r>
            <a:r>
              <a:rPr kumimoji="0" lang="fa-IR" sz="66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معکوس</a:t>
            </a:r>
            <a:r>
              <a:rPr kumimoji="0" lang="fa-IR" sz="6600" b="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 بر منفعت حاصل از راهبرد خرید پوشش یافته دارد.</a:t>
            </a:r>
          </a:p>
        </p:txBody>
      </p:sp>
      <p:graphicFrame>
        <p:nvGraphicFramePr>
          <p:cNvPr id="21" name="Table 20">
            <a:extLst>
              <a:ext uri="{FF2B5EF4-FFF2-40B4-BE49-F238E27FC236}">
                <a16:creationId xmlns:a16="http://schemas.microsoft.com/office/drawing/2014/main" id="{B0709CC5-9044-68F9-C31A-5AC589E5DEB2}"/>
              </a:ext>
            </a:extLst>
          </p:cNvPr>
          <p:cNvGraphicFramePr>
            <a:graphicFrameLocks noGrp="1"/>
          </p:cNvGraphicFramePr>
          <p:nvPr>
            <p:extLst>
              <p:ext uri="{D42A27DB-BD31-4B8C-83A1-F6EECF244321}">
                <p14:modId xmlns:p14="http://schemas.microsoft.com/office/powerpoint/2010/main" val="1711785532"/>
              </p:ext>
            </p:extLst>
          </p:nvPr>
        </p:nvGraphicFramePr>
        <p:xfrm>
          <a:off x="5108217" y="28169322"/>
          <a:ext cx="29474240" cy="3282190"/>
        </p:xfrm>
        <a:graphic>
          <a:graphicData uri="http://schemas.openxmlformats.org/drawingml/2006/table">
            <a:tbl>
              <a:tblPr firstRow="1" bandRow="1">
                <a:tableStyleId>{5C22544A-7EE6-4342-B048-85BDC9FD1C3A}</a:tableStyleId>
              </a:tblPr>
              <a:tblGrid>
                <a:gridCol w="8319025">
                  <a:extLst>
                    <a:ext uri="{9D8B030D-6E8A-4147-A177-3AD203B41FA5}">
                      <a16:colId xmlns:a16="http://schemas.microsoft.com/office/drawing/2014/main" val="650754357"/>
                    </a:ext>
                  </a:extLst>
                </a:gridCol>
                <a:gridCol w="5333678">
                  <a:extLst>
                    <a:ext uri="{9D8B030D-6E8A-4147-A177-3AD203B41FA5}">
                      <a16:colId xmlns:a16="http://schemas.microsoft.com/office/drawing/2014/main" val="1224591809"/>
                    </a:ext>
                  </a:extLst>
                </a:gridCol>
                <a:gridCol w="5191432">
                  <a:extLst>
                    <a:ext uri="{9D8B030D-6E8A-4147-A177-3AD203B41FA5}">
                      <a16:colId xmlns:a16="http://schemas.microsoft.com/office/drawing/2014/main" val="2950153559"/>
                    </a:ext>
                  </a:extLst>
                </a:gridCol>
                <a:gridCol w="4735257">
                  <a:extLst>
                    <a:ext uri="{9D8B030D-6E8A-4147-A177-3AD203B41FA5}">
                      <a16:colId xmlns:a16="http://schemas.microsoft.com/office/drawing/2014/main" val="2103763634"/>
                    </a:ext>
                  </a:extLst>
                </a:gridCol>
                <a:gridCol w="5894848">
                  <a:extLst>
                    <a:ext uri="{9D8B030D-6E8A-4147-A177-3AD203B41FA5}">
                      <a16:colId xmlns:a16="http://schemas.microsoft.com/office/drawing/2014/main" val="664618999"/>
                    </a:ext>
                  </a:extLst>
                </a:gridCol>
              </a:tblGrid>
              <a:tr h="1641095">
                <a:tc>
                  <a:txBody>
                    <a:bodyPr/>
                    <a:lstStyle/>
                    <a:p>
                      <a:pPr marL="0" marR="0" lvl="0" indent="0" algn="ctr" defTabSz="3969045" rtl="1" eaLnBrk="1" fontAlgn="auto" latinLnBrk="0" hangingPunct="1">
                        <a:lnSpc>
                          <a:spcPct val="100000"/>
                        </a:lnSpc>
                        <a:spcBef>
                          <a:spcPts val="0"/>
                        </a:spcBef>
                        <a:spcAft>
                          <a:spcPts val="0"/>
                        </a:spcAft>
                        <a:buClrTx/>
                        <a:buSzTx/>
                        <a:buFontTx/>
                        <a:buNone/>
                        <a:tabLst/>
                        <a:defRPr/>
                      </a:pPr>
                      <a:r>
                        <a:rPr kumimoji="0" lang="fa-IR" sz="4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پیش‌بینی معامله‌گر از قیمت آتی دارایی پایه</a:t>
                      </a:r>
                      <a:endParaRPr kumimoji="0" lang="en-US" sz="4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1"/>
                      <a:r>
                        <a:rPr lang="fa-IR" sz="4400" u="none" dirty="0">
                          <a:solidFill>
                            <a:srgbClr val="082857"/>
                          </a:solidFill>
                          <a:latin typeface="IRANSans(FaNum)" panose="020B0506030804020204" pitchFamily="34" charset="-78"/>
                          <a:cs typeface="IRANSans(FaNum)" panose="020B0506030804020204" pitchFamily="34" charset="-78"/>
                        </a:rPr>
                        <a:t>جریانات نقد اولیه</a:t>
                      </a:r>
                      <a:endParaRPr lang="en-US" sz="4400" u="none" dirty="0">
                        <a:solidFill>
                          <a:srgbClr val="082857"/>
                        </a:solidFill>
                        <a:latin typeface="IRANSans(FaNum)" panose="020B0506030804020204" pitchFamily="34" charset="-78"/>
                        <a:cs typeface="IRANSans(FaNum)" panose="020B0506030804020204" pitchFamily="34" charset="-78"/>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1"/>
                      <a:r>
                        <a:rPr lang="fa-IR" sz="4400" u="none" dirty="0">
                          <a:solidFill>
                            <a:srgbClr val="082857"/>
                          </a:solidFill>
                          <a:latin typeface="IRANSans(FaNum)" panose="020B0506030804020204" pitchFamily="34" charset="-78"/>
                          <a:cs typeface="IRANSans(FaNum)" panose="020B0506030804020204" pitchFamily="34" charset="-78"/>
                        </a:rPr>
                        <a:t>بازده</a:t>
                      </a:r>
                      <a:endParaRPr lang="en-US" sz="4400" u="none" dirty="0">
                        <a:solidFill>
                          <a:srgbClr val="082857"/>
                        </a:solidFill>
                        <a:latin typeface="IRANSans(FaNum)" panose="020B0506030804020204" pitchFamily="34" charset="-78"/>
                        <a:cs typeface="IRANSans(FaNum)" panose="020B0506030804020204" pitchFamily="34" charset="-78"/>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1"/>
                      <a:r>
                        <a:rPr lang="fa-IR" sz="4400" u="none" dirty="0">
                          <a:solidFill>
                            <a:srgbClr val="082857"/>
                          </a:solidFill>
                          <a:latin typeface="IRANSans(FaNum)" panose="020B0506030804020204" pitchFamily="34" charset="-78"/>
                          <a:cs typeface="IRANSans(FaNum)" panose="020B0506030804020204" pitchFamily="34" charset="-78"/>
                        </a:rPr>
                        <a:t>ریسک</a:t>
                      </a:r>
                      <a:endParaRPr lang="en-US" sz="4400" u="none" dirty="0">
                        <a:solidFill>
                          <a:srgbClr val="082857"/>
                        </a:solidFill>
                        <a:latin typeface="IRANSans(FaNum)" panose="020B0506030804020204" pitchFamily="34" charset="-78"/>
                        <a:cs typeface="IRANSans(FaNum)" panose="020B0506030804020204" pitchFamily="34" charset="-78"/>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1"/>
                      <a:r>
                        <a:rPr lang="fa-IR" sz="4400" u="none" dirty="0">
                          <a:solidFill>
                            <a:srgbClr val="082857"/>
                          </a:solidFill>
                          <a:latin typeface="IRANSans(FaNum)" panose="020B0506030804020204" pitchFamily="34" charset="-78"/>
                          <a:cs typeface="IRANSans(FaNum)" panose="020B0506030804020204" pitchFamily="34" charset="-78"/>
                        </a:rPr>
                        <a:t>راهبرد</a:t>
                      </a:r>
                      <a:endParaRPr lang="en-US" sz="4400" u="none" dirty="0">
                        <a:solidFill>
                          <a:srgbClr val="082857"/>
                        </a:solidFill>
                        <a:latin typeface="IRANSans(FaNum)" panose="020B0506030804020204" pitchFamily="34" charset="-78"/>
                        <a:cs typeface="IRANSans(FaNum)" panose="020B0506030804020204" pitchFamily="34" charset="-7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7808589"/>
                  </a:ext>
                </a:extLst>
              </a:tr>
              <a:tr h="1641095">
                <a:tc>
                  <a:txBody>
                    <a:bodyPr/>
                    <a:lstStyle/>
                    <a:p>
                      <a:pPr marL="0" marR="0" lvl="0" indent="0" algn="ctr" defTabSz="3969045" rtl="1" eaLnBrk="1" fontAlgn="auto" latinLnBrk="0" hangingPunct="1">
                        <a:lnSpc>
                          <a:spcPct val="100000"/>
                        </a:lnSpc>
                        <a:spcBef>
                          <a:spcPts val="0"/>
                        </a:spcBef>
                        <a:spcAft>
                          <a:spcPts val="0"/>
                        </a:spcAft>
                        <a:buClrTx/>
                        <a:buSzTx/>
                        <a:buFontTx/>
                        <a:buNone/>
                        <a:tabLst/>
                        <a:defRPr/>
                      </a:pPr>
                      <a:r>
                        <a:rPr lang="fa-IR" sz="4400" u="none" kern="1200" dirty="0">
                          <a:solidFill>
                            <a:srgbClr val="082857"/>
                          </a:solidFill>
                          <a:latin typeface="IRANSans(FaNum)" panose="020B0506030804020204" pitchFamily="34" charset="-78"/>
                          <a:ea typeface="+mn-ea"/>
                          <a:cs typeface="IRANSans(FaNum)" panose="020B0506030804020204" pitchFamily="34" charset="-78"/>
                        </a:rPr>
                        <a:t>صعودی یا خنثی</a:t>
                      </a:r>
                      <a:endParaRPr lang="en-US" sz="4400" u="none" kern="1200" dirty="0">
                        <a:solidFill>
                          <a:srgbClr val="082857"/>
                        </a:solidFill>
                        <a:latin typeface="IRANSans(FaNum)" panose="020B0506030804020204" pitchFamily="34" charset="-78"/>
                        <a:ea typeface="+mn-ea"/>
                        <a:cs typeface="IRANSans(FaNum)" panose="020B0506030804020204" pitchFamily="34" charset="-7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1"/>
                      <a:r>
                        <a:rPr lang="fa-IR" sz="4400" u="none" dirty="0">
                          <a:solidFill>
                            <a:srgbClr val="082857"/>
                          </a:solidFill>
                          <a:latin typeface="IRANSans(FaNum)" panose="020B0506030804020204" pitchFamily="34" charset="-78"/>
                          <a:cs typeface="IRANSans(FaNum)" panose="020B0506030804020204" pitchFamily="34" charset="-78"/>
                        </a:rPr>
                        <a:t>مبتنی بر بدهکاری</a:t>
                      </a:r>
                      <a:endParaRPr lang="en-US" sz="4400" u="none" dirty="0">
                        <a:solidFill>
                          <a:srgbClr val="082857"/>
                        </a:solidFill>
                        <a:latin typeface="IRANSans(FaNum)" panose="020B0506030804020204" pitchFamily="34" charset="-78"/>
                        <a:cs typeface="IRANSans(FaNum)" panose="020B0506030804020204" pitchFamily="34" charset="-78"/>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1"/>
                      <a:r>
                        <a:rPr lang="fa-IR" sz="4400" u="none" dirty="0">
                          <a:solidFill>
                            <a:srgbClr val="082857"/>
                          </a:solidFill>
                          <a:latin typeface="IRANSans(FaNum)" panose="020B0506030804020204" pitchFamily="34" charset="-78"/>
                          <a:cs typeface="IRANSans(FaNum)" panose="020B0506030804020204" pitchFamily="34" charset="-78"/>
                        </a:rPr>
                        <a:t>محدود</a:t>
                      </a:r>
                      <a:endParaRPr lang="en-US" sz="4400" u="none" dirty="0">
                        <a:solidFill>
                          <a:srgbClr val="082857"/>
                        </a:solidFill>
                        <a:latin typeface="IRANSans(FaNum)" panose="020B0506030804020204" pitchFamily="34" charset="-78"/>
                        <a:cs typeface="IRANSans(FaNum)" panose="020B0506030804020204" pitchFamily="34" charset="-78"/>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1"/>
                      <a:r>
                        <a:rPr lang="fa-IR" sz="4400" u="none" dirty="0">
                          <a:solidFill>
                            <a:srgbClr val="082857"/>
                          </a:solidFill>
                          <a:latin typeface="IRANSans(FaNum)" panose="020B0506030804020204" pitchFamily="34" charset="-78"/>
                          <a:cs typeface="IRANSans(FaNum)" panose="020B0506030804020204" pitchFamily="34" charset="-78"/>
                        </a:rPr>
                        <a:t>نامحدود</a:t>
                      </a:r>
                      <a:endParaRPr lang="en-US" sz="4400" u="none" dirty="0">
                        <a:solidFill>
                          <a:srgbClr val="082857"/>
                        </a:solidFill>
                        <a:latin typeface="IRANSans(FaNum)" panose="020B0506030804020204" pitchFamily="34" charset="-78"/>
                        <a:cs typeface="IRANSans(FaNum)" panose="020B0506030804020204" pitchFamily="34" charset="-78"/>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3969045" rtl="1" eaLnBrk="1" fontAlgn="auto" latinLnBrk="0" hangingPunct="1">
                        <a:lnSpc>
                          <a:spcPct val="100000"/>
                        </a:lnSpc>
                        <a:spcBef>
                          <a:spcPts val="0"/>
                        </a:spcBef>
                        <a:spcAft>
                          <a:spcPts val="0"/>
                        </a:spcAft>
                        <a:buClrTx/>
                        <a:buSzTx/>
                        <a:buFontTx/>
                        <a:buNone/>
                        <a:tabLst/>
                        <a:defRPr/>
                      </a:pPr>
                      <a:r>
                        <a:rPr lang="fa-IR" sz="4800" b="1" dirty="0">
                          <a:solidFill>
                            <a:srgbClr val="082857"/>
                          </a:solidFill>
                          <a:latin typeface="IRANSans(FaNum)" panose="020B0506030804020204" pitchFamily="34" charset="-78"/>
                          <a:cs typeface="IRANSans(FaNum)" panose="020B0506030804020204" pitchFamily="34" charset="-78"/>
                        </a:rPr>
                        <a:t>خرید پوشش یافته</a:t>
                      </a:r>
                      <a:endParaRPr lang="en-US" sz="4800" b="1" dirty="0">
                        <a:solidFill>
                          <a:srgbClr val="082857"/>
                        </a:solidFill>
                        <a:latin typeface="IRANSans(FaNum)" panose="020B0506030804020204" pitchFamily="34" charset="-78"/>
                        <a:cs typeface="IRANSans(FaNum)" panose="020B0506030804020204" pitchFamily="34" charset="-7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8443153"/>
                  </a:ext>
                </a:extLst>
              </a:tr>
            </a:tbl>
          </a:graphicData>
        </a:graphic>
      </p:graphicFrame>
      <p:sp>
        <p:nvSpPr>
          <p:cNvPr id="22" name="TextBox 21">
            <a:extLst>
              <a:ext uri="{FF2B5EF4-FFF2-40B4-BE49-F238E27FC236}">
                <a16:creationId xmlns:a16="http://schemas.microsoft.com/office/drawing/2014/main" id="{73E19141-B5F2-1384-0B4E-807B2C1772F9}"/>
              </a:ext>
            </a:extLst>
          </p:cNvPr>
          <p:cNvSpPr txBox="1"/>
          <p:nvPr/>
        </p:nvSpPr>
        <p:spPr>
          <a:xfrm>
            <a:off x="19845337" y="23586658"/>
            <a:ext cx="17011586" cy="3708708"/>
          </a:xfrm>
          <a:prstGeom prst="rect">
            <a:avLst/>
          </a:prstGeom>
          <a:noFill/>
        </p:spPr>
        <p:txBody>
          <a:bodyPr wrap="square">
            <a:spAutoFit/>
          </a:bodyPr>
          <a:lstStyle/>
          <a:p>
            <a:pPr marL="0" marR="0" lvl="0" indent="0" algn="just" defTabSz="79050" rtl="1" eaLnBrk="1" fontAlgn="auto" latinLnBrk="0" hangingPunct="1">
              <a:lnSpc>
                <a:spcPct val="150000"/>
              </a:lnSpc>
              <a:spcBef>
                <a:spcPts val="0"/>
              </a:spcBef>
              <a:spcAft>
                <a:spcPts val="0"/>
              </a:spcAft>
              <a:buClrTx/>
              <a:buSzTx/>
              <a:buFontTx/>
              <a:buNone/>
              <a:tabLst/>
              <a:defRPr/>
            </a:pPr>
            <a:r>
              <a:rPr kumimoji="0" lang="fa-IR" sz="60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مزایا</a:t>
            </a:r>
          </a:p>
          <a:p>
            <a:pPr marL="1143000" marR="0" lvl="0" indent="-1143000" algn="just" defTabSz="7905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sz="6000" b="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کسب درآمد معین از </a:t>
            </a:r>
            <a:r>
              <a:rPr lang="fa-IR" sz="6000" baseline="30000" dirty="0">
                <a:solidFill>
                  <a:srgbClr val="082857"/>
                </a:solidFill>
                <a:latin typeface="IRANSans(FaNum)" panose="020B0506030804020204" pitchFamily="34" charset="-78"/>
                <a:cs typeface="IRANSans(FaNum)" panose="020B0506030804020204" pitchFamily="34" charset="-78"/>
              </a:rPr>
              <a:t>افزایش</a:t>
            </a:r>
            <a:r>
              <a:rPr kumimoji="0" lang="fa-IR" sz="6000" b="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 یا ثبات قیمت دارایی پایه،</a:t>
            </a:r>
          </a:p>
          <a:p>
            <a:pPr marL="1143000" marR="0" lvl="0" indent="-1143000" algn="just" defTabSz="7905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fa-IR" sz="6000" baseline="30000" dirty="0">
                <a:solidFill>
                  <a:srgbClr val="082857"/>
                </a:solidFill>
                <a:latin typeface="IRANSans(FaNum)" panose="020B0506030804020204" pitchFamily="34" charset="-78"/>
                <a:cs typeface="IRANSans(FaNum)" panose="020B0506030804020204" pitchFamily="34" charset="-78"/>
              </a:rPr>
              <a:t>ریسک کمتری از خرید مستقیم دارایی پایه دارد،</a:t>
            </a:r>
          </a:p>
          <a:p>
            <a:pPr marL="1143000" marR="0" lvl="0" indent="-1143000" algn="just" defTabSz="7905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sz="600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کسب </a:t>
            </a:r>
            <a:r>
              <a:rPr lang="fa-IR" sz="6000" baseline="30000" dirty="0">
                <a:solidFill>
                  <a:srgbClr val="082857"/>
                </a:solidFill>
                <a:latin typeface="IRANSans(FaNum)" panose="020B0506030804020204" pitchFamily="34" charset="-78"/>
                <a:cs typeface="IRANSans(FaNum)" panose="020B0506030804020204" pitchFamily="34" charset="-78"/>
              </a:rPr>
              <a:t>سود از صعودی بودن دارایی پایه</a:t>
            </a:r>
            <a:r>
              <a:rPr kumimoji="0" lang="fa-IR" sz="6000" b="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a:t>
            </a:r>
          </a:p>
        </p:txBody>
      </p:sp>
      <p:sp>
        <p:nvSpPr>
          <p:cNvPr id="23" name="TextBox 22">
            <a:extLst>
              <a:ext uri="{FF2B5EF4-FFF2-40B4-BE49-F238E27FC236}">
                <a16:creationId xmlns:a16="http://schemas.microsoft.com/office/drawing/2014/main" id="{4468F3FB-33B4-5A2D-23F5-12C054624640}"/>
              </a:ext>
            </a:extLst>
          </p:cNvPr>
          <p:cNvSpPr txBox="1"/>
          <p:nvPr/>
        </p:nvSpPr>
        <p:spPr>
          <a:xfrm>
            <a:off x="1354204" y="37636583"/>
            <a:ext cx="5550973" cy="707886"/>
          </a:xfrm>
          <a:prstGeom prst="rect">
            <a:avLst/>
          </a:prstGeom>
          <a:noFill/>
        </p:spPr>
        <p:txBody>
          <a:bodyPr wrap="square" rtlCol="0">
            <a:spAutoFit/>
          </a:bodyPr>
          <a:lstStyle/>
          <a:p>
            <a:pPr marL="1143000" marR="0" lvl="0" indent="-11430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4000" b="0"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Covered Call</a:t>
            </a:r>
          </a:p>
        </p:txBody>
      </p:sp>
      <p:grpSp>
        <p:nvGrpSpPr>
          <p:cNvPr id="24" name="Group 23">
            <a:extLst>
              <a:ext uri="{FF2B5EF4-FFF2-40B4-BE49-F238E27FC236}">
                <a16:creationId xmlns:a16="http://schemas.microsoft.com/office/drawing/2014/main" id="{3C8F9EA1-9B8F-52BA-C891-F0ABD5BDE8C1}"/>
              </a:ext>
            </a:extLst>
          </p:cNvPr>
          <p:cNvGrpSpPr/>
          <p:nvPr/>
        </p:nvGrpSpPr>
        <p:grpSpPr>
          <a:xfrm>
            <a:off x="25869580" y="10507590"/>
            <a:ext cx="11193895" cy="9195059"/>
            <a:chOff x="5426170" y="21910792"/>
            <a:chExt cx="9481781" cy="4785362"/>
          </a:xfrm>
        </p:grpSpPr>
        <p:grpSp>
          <p:nvGrpSpPr>
            <p:cNvPr id="25" name="Group 24">
              <a:extLst>
                <a:ext uri="{FF2B5EF4-FFF2-40B4-BE49-F238E27FC236}">
                  <a16:creationId xmlns:a16="http://schemas.microsoft.com/office/drawing/2014/main" id="{D5DB8494-1FF1-D36D-179B-3CDEEA59868F}"/>
                </a:ext>
              </a:extLst>
            </p:cNvPr>
            <p:cNvGrpSpPr/>
            <p:nvPr/>
          </p:nvGrpSpPr>
          <p:grpSpPr>
            <a:xfrm>
              <a:off x="5426170" y="21910792"/>
              <a:ext cx="9481781" cy="4785362"/>
              <a:chOff x="25441115" y="24100417"/>
              <a:chExt cx="9481781" cy="4785362"/>
            </a:xfrm>
          </p:grpSpPr>
          <p:grpSp>
            <p:nvGrpSpPr>
              <p:cNvPr id="40" name="Group 39">
                <a:extLst>
                  <a:ext uri="{FF2B5EF4-FFF2-40B4-BE49-F238E27FC236}">
                    <a16:creationId xmlns:a16="http://schemas.microsoft.com/office/drawing/2014/main" id="{81477493-7393-82B7-A4F5-BBA8AE1D5785}"/>
                  </a:ext>
                </a:extLst>
              </p:cNvPr>
              <p:cNvGrpSpPr/>
              <p:nvPr/>
            </p:nvGrpSpPr>
            <p:grpSpPr>
              <a:xfrm>
                <a:off x="25441115" y="24100417"/>
                <a:ext cx="9481781" cy="4785362"/>
                <a:chOff x="6174026" y="17452780"/>
                <a:chExt cx="7391585" cy="4785362"/>
              </a:xfrm>
            </p:grpSpPr>
            <p:cxnSp>
              <p:nvCxnSpPr>
                <p:cNvPr id="45" name="Straight Connector 44">
                  <a:extLst>
                    <a:ext uri="{FF2B5EF4-FFF2-40B4-BE49-F238E27FC236}">
                      <a16:creationId xmlns:a16="http://schemas.microsoft.com/office/drawing/2014/main" id="{D19810F6-CE6D-A06A-21DE-1ADFE9C40506}"/>
                    </a:ext>
                  </a:extLst>
                </p:cNvPr>
                <p:cNvCxnSpPr>
                  <a:cxnSpLocks/>
                </p:cNvCxnSpPr>
                <p:nvPr/>
              </p:nvCxnSpPr>
              <p:spPr>
                <a:xfrm flipH="1">
                  <a:off x="8523965" y="19503838"/>
                  <a:ext cx="3275848" cy="14400"/>
                </a:xfrm>
                <a:prstGeom prst="line">
                  <a:avLst/>
                </a:prstGeom>
                <a:ln w="76200">
                  <a:solidFill>
                    <a:srgbClr val="CE34AA"/>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DF813D11-075D-2AB3-57E2-2C6323B47186}"/>
                    </a:ext>
                  </a:extLst>
                </p:cNvPr>
                <p:cNvSpPr txBox="1"/>
                <p:nvPr/>
              </p:nvSpPr>
              <p:spPr>
                <a:xfrm>
                  <a:off x="6174026" y="17452780"/>
                  <a:ext cx="703241" cy="267160"/>
                </a:xfrm>
                <a:prstGeom prst="rect">
                  <a:avLst/>
                </a:prstGeom>
                <a:noFill/>
              </p:spPr>
              <p:txBody>
                <a:bodyPr wrap="square" rtlCol="0">
                  <a:spAutoFit/>
                </a:bodyPr>
                <a:lstStyle/>
                <a:p>
                  <a:pPr marL="0" marR="0" lvl="0" indent="0" algn="l" defTabSz="457200" rtl="1"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سود</a:t>
                  </a:r>
                  <a:endParaRPr kumimoji="0" lang="en-US"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endParaRPr>
                </a:p>
              </p:txBody>
            </p:sp>
            <p:sp>
              <p:nvSpPr>
                <p:cNvPr id="47" name="TextBox 46">
                  <a:extLst>
                    <a:ext uri="{FF2B5EF4-FFF2-40B4-BE49-F238E27FC236}">
                      <a16:creationId xmlns:a16="http://schemas.microsoft.com/office/drawing/2014/main" id="{64672FA9-2E55-520B-1D83-4C52D0DE5253}"/>
                    </a:ext>
                  </a:extLst>
                </p:cNvPr>
                <p:cNvSpPr txBox="1"/>
                <p:nvPr/>
              </p:nvSpPr>
              <p:spPr>
                <a:xfrm>
                  <a:off x="11917331" y="20163229"/>
                  <a:ext cx="1648280" cy="2671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قیمت دارایی</a:t>
                  </a:r>
                </a:p>
              </p:txBody>
            </p:sp>
            <p:cxnSp>
              <p:nvCxnSpPr>
                <p:cNvPr id="48" name="Straight Arrow Connector 47">
                  <a:extLst>
                    <a:ext uri="{FF2B5EF4-FFF2-40B4-BE49-F238E27FC236}">
                      <a16:creationId xmlns:a16="http://schemas.microsoft.com/office/drawing/2014/main" id="{A75A144E-B512-6450-9C0F-12CA44E456BF}"/>
                    </a:ext>
                  </a:extLst>
                </p:cNvPr>
                <p:cNvCxnSpPr>
                  <a:cxnSpLocks/>
                </p:cNvCxnSpPr>
                <p:nvPr/>
              </p:nvCxnSpPr>
              <p:spPr>
                <a:xfrm flipV="1">
                  <a:off x="6204790" y="17646653"/>
                  <a:ext cx="0" cy="4591489"/>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9" name="Straight Arrow Connector 48">
                  <a:extLst>
                    <a:ext uri="{FF2B5EF4-FFF2-40B4-BE49-F238E27FC236}">
                      <a16:creationId xmlns:a16="http://schemas.microsoft.com/office/drawing/2014/main" id="{3D8B2D1D-0757-308F-3173-BB77908BC8EF}"/>
                    </a:ext>
                  </a:extLst>
                </p:cNvPr>
                <p:cNvCxnSpPr>
                  <a:cxnSpLocks/>
                </p:cNvCxnSpPr>
                <p:nvPr/>
              </p:nvCxnSpPr>
              <p:spPr>
                <a:xfrm>
                  <a:off x="6205665" y="20441272"/>
                  <a:ext cx="6585284" cy="0"/>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
            <p:nvSpPr>
              <p:cNvPr id="41" name="TextBox 40">
                <a:extLst>
                  <a:ext uri="{FF2B5EF4-FFF2-40B4-BE49-F238E27FC236}">
                    <a16:creationId xmlns:a16="http://schemas.microsoft.com/office/drawing/2014/main" id="{EF04F657-5EBB-CAB8-A979-D90E858EC0B1}"/>
                  </a:ext>
                </a:extLst>
              </p:cNvPr>
              <p:cNvSpPr txBox="1"/>
              <p:nvPr/>
            </p:nvSpPr>
            <p:spPr>
              <a:xfrm>
                <a:off x="28475933" y="25889085"/>
                <a:ext cx="1802901" cy="267160"/>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قیمت اعمال</a:t>
                </a:r>
                <a:endParaRPr kumimoji="0" lang="en-US"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endParaRPr>
              </a:p>
            </p:txBody>
          </p:sp>
          <p:sp>
            <p:nvSpPr>
              <p:cNvPr id="42" name="TextBox 41">
                <a:extLst>
                  <a:ext uri="{FF2B5EF4-FFF2-40B4-BE49-F238E27FC236}">
                    <a16:creationId xmlns:a16="http://schemas.microsoft.com/office/drawing/2014/main" id="{0C2A84D2-7DB8-F0D2-A3DB-050A65FD39CC}"/>
                  </a:ext>
                </a:extLst>
              </p:cNvPr>
              <p:cNvSpPr txBox="1"/>
              <p:nvPr/>
            </p:nvSpPr>
            <p:spPr>
              <a:xfrm>
                <a:off x="26450347" y="27091223"/>
                <a:ext cx="2611023" cy="267160"/>
              </a:xfrm>
              <a:prstGeom prst="rect">
                <a:avLst/>
              </a:prstGeom>
              <a:noFill/>
              <a:ln>
                <a:noFill/>
              </a:ln>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قیمت سربه سر</a:t>
                </a:r>
                <a:endParaRPr kumimoji="0" lang="en-US"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endParaRPr>
              </a:p>
            </p:txBody>
          </p:sp>
          <p:sp>
            <p:nvSpPr>
              <p:cNvPr id="43" name="TextBox 42">
                <a:extLst>
                  <a:ext uri="{FF2B5EF4-FFF2-40B4-BE49-F238E27FC236}">
                    <a16:creationId xmlns:a16="http://schemas.microsoft.com/office/drawing/2014/main" id="{7218CC56-DE95-41D0-A007-7E0AA92624B5}"/>
                  </a:ext>
                </a:extLst>
              </p:cNvPr>
              <p:cNvSpPr txBox="1"/>
              <p:nvPr/>
            </p:nvSpPr>
            <p:spPr>
              <a:xfrm>
                <a:off x="31207995" y="25892133"/>
                <a:ext cx="1449770" cy="267160"/>
              </a:xfrm>
              <a:prstGeom prst="rect">
                <a:avLst/>
              </a:prstGeom>
              <a:noFill/>
              <a:ln>
                <a:noFill/>
              </a:ln>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سودآور</a:t>
                </a:r>
                <a:endParaRPr kumimoji="0" lang="en-US"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endParaRPr>
              </a:p>
            </p:txBody>
          </p:sp>
          <p:sp>
            <p:nvSpPr>
              <p:cNvPr id="44" name="TextBox 43">
                <a:extLst>
                  <a:ext uri="{FF2B5EF4-FFF2-40B4-BE49-F238E27FC236}">
                    <a16:creationId xmlns:a16="http://schemas.microsoft.com/office/drawing/2014/main" id="{66B79D25-9F77-5AEE-480E-6D4CED412AC1}"/>
                  </a:ext>
                </a:extLst>
              </p:cNvPr>
              <p:cNvSpPr txBox="1"/>
              <p:nvPr/>
            </p:nvSpPr>
            <p:spPr>
              <a:xfrm>
                <a:off x="25742153" y="27692136"/>
                <a:ext cx="1512778" cy="267160"/>
              </a:xfrm>
              <a:prstGeom prst="rect">
                <a:avLst/>
              </a:prstGeom>
              <a:noFill/>
              <a:ln>
                <a:noFill/>
              </a:ln>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زیان‌ده</a:t>
                </a:r>
                <a:endParaRPr kumimoji="0" lang="en-US"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endParaRPr>
              </a:p>
            </p:txBody>
          </p:sp>
        </p:grpSp>
        <p:cxnSp>
          <p:nvCxnSpPr>
            <p:cNvPr id="26" name="Straight Connector 25">
              <a:extLst>
                <a:ext uri="{FF2B5EF4-FFF2-40B4-BE49-F238E27FC236}">
                  <a16:creationId xmlns:a16="http://schemas.microsoft.com/office/drawing/2014/main" id="{956EDF31-A406-5996-450E-A1677CFA11AC}"/>
                </a:ext>
              </a:extLst>
            </p:cNvPr>
            <p:cNvCxnSpPr>
              <a:cxnSpLocks/>
            </p:cNvCxnSpPr>
            <p:nvPr/>
          </p:nvCxnSpPr>
          <p:spPr>
            <a:xfrm flipV="1">
              <a:off x="5503542" y="23976250"/>
              <a:ext cx="2957446" cy="1738308"/>
            </a:xfrm>
            <a:prstGeom prst="line">
              <a:avLst/>
            </a:prstGeom>
            <a:ln w="76200">
              <a:solidFill>
                <a:srgbClr val="CE34AA"/>
              </a:solidFill>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FCC4A7A0-D141-1194-5AE2-8230F866F24C}"/>
              </a:ext>
            </a:extLst>
          </p:cNvPr>
          <p:cNvGrpSpPr/>
          <p:nvPr/>
        </p:nvGrpSpPr>
        <p:grpSpPr>
          <a:xfrm>
            <a:off x="13664069" y="10511704"/>
            <a:ext cx="8080459" cy="9190943"/>
            <a:chOff x="5267433" y="21833511"/>
            <a:chExt cx="8673690" cy="4847965"/>
          </a:xfrm>
        </p:grpSpPr>
        <p:grpSp>
          <p:nvGrpSpPr>
            <p:cNvPr id="51" name="Group 50">
              <a:extLst>
                <a:ext uri="{FF2B5EF4-FFF2-40B4-BE49-F238E27FC236}">
                  <a16:creationId xmlns:a16="http://schemas.microsoft.com/office/drawing/2014/main" id="{59D845D8-7E03-E26F-B9B2-80B51E02ABB2}"/>
                </a:ext>
              </a:extLst>
            </p:cNvPr>
            <p:cNvGrpSpPr/>
            <p:nvPr/>
          </p:nvGrpSpPr>
          <p:grpSpPr>
            <a:xfrm>
              <a:off x="5267433" y="21833511"/>
              <a:ext cx="8673690" cy="4847965"/>
              <a:chOff x="25282378" y="24023136"/>
              <a:chExt cx="8673690" cy="4847965"/>
            </a:xfrm>
          </p:grpSpPr>
          <p:grpSp>
            <p:nvGrpSpPr>
              <p:cNvPr id="53" name="Group 52">
                <a:extLst>
                  <a:ext uri="{FF2B5EF4-FFF2-40B4-BE49-F238E27FC236}">
                    <a16:creationId xmlns:a16="http://schemas.microsoft.com/office/drawing/2014/main" id="{923ECFE5-62C0-BD91-AD87-F2E711341F07}"/>
                  </a:ext>
                </a:extLst>
              </p:cNvPr>
              <p:cNvGrpSpPr/>
              <p:nvPr/>
            </p:nvGrpSpPr>
            <p:grpSpPr>
              <a:xfrm>
                <a:off x="25282378" y="24023136"/>
                <a:ext cx="8673690" cy="4847965"/>
                <a:chOff x="6050281" y="17375499"/>
                <a:chExt cx="6761633" cy="4847965"/>
              </a:xfrm>
            </p:grpSpPr>
            <p:cxnSp>
              <p:nvCxnSpPr>
                <p:cNvPr id="58" name="Straight Connector 57">
                  <a:extLst>
                    <a:ext uri="{FF2B5EF4-FFF2-40B4-BE49-F238E27FC236}">
                      <a16:creationId xmlns:a16="http://schemas.microsoft.com/office/drawing/2014/main" id="{66C69DC6-8B12-47FA-4FE9-35A1054B2F57}"/>
                    </a:ext>
                  </a:extLst>
                </p:cNvPr>
                <p:cNvCxnSpPr>
                  <a:cxnSpLocks/>
                </p:cNvCxnSpPr>
                <p:nvPr/>
              </p:nvCxnSpPr>
              <p:spPr>
                <a:xfrm flipH="1">
                  <a:off x="6225094" y="19458848"/>
                  <a:ext cx="3399533" cy="0"/>
                </a:xfrm>
                <a:prstGeom prst="line">
                  <a:avLst/>
                </a:prstGeom>
                <a:ln w="76200">
                  <a:solidFill>
                    <a:srgbClr val="06C2FF"/>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A043203F-A1B9-0CEC-DC44-45E78CB8D031}"/>
                    </a:ext>
                  </a:extLst>
                </p:cNvPr>
                <p:cNvSpPr txBox="1"/>
                <p:nvPr/>
              </p:nvSpPr>
              <p:spPr>
                <a:xfrm>
                  <a:off x="6050281" y="17375499"/>
                  <a:ext cx="703241" cy="267160"/>
                </a:xfrm>
                <a:prstGeom prst="rect">
                  <a:avLst/>
                </a:prstGeom>
                <a:noFill/>
              </p:spPr>
              <p:txBody>
                <a:bodyPr wrap="square" rtlCol="0">
                  <a:spAutoFit/>
                </a:bodyPr>
                <a:lstStyle/>
                <a:p>
                  <a:pPr marL="0" marR="0" lvl="0" indent="0" algn="l" defTabSz="457200" rtl="1"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سود</a:t>
                  </a:r>
                  <a:endParaRPr kumimoji="0" lang="en-US"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endParaRPr>
                </a:p>
              </p:txBody>
            </p:sp>
            <p:cxnSp>
              <p:nvCxnSpPr>
                <p:cNvPr id="60" name="Straight Arrow Connector 59">
                  <a:extLst>
                    <a:ext uri="{FF2B5EF4-FFF2-40B4-BE49-F238E27FC236}">
                      <a16:creationId xmlns:a16="http://schemas.microsoft.com/office/drawing/2014/main" id="{6D23E44D-A1E8-B3D9-2229-E774A804F89E}"/>
                    </a:ext>
                  </a:extLst>
                </p:cNvPr>
                <p:cNvCxnSpPr>
                  <a:cxnSpLocks/>
                </p:cNvCxnSpPr>
                <p:nvPr/>
              </p:nvCxnSpPr>
              <p:spPr>
                <a:xfrm flipH="1" flipV="1">
                  <a:off x="6204790" y="17646653"/>
                  <a:ext cx="16806" cy="4576811"/>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61" name="Straight Arrow Connector 60">
                  <a:extLst>
                    <a:ext uri="{FF2B5EF4-FFF2-40B4-BE49-F238E27FC236}">
                      <a16:creationId xmlns:a16="http://schemas.microsoft.com/office/drawing/2014/main" id="{5BB201A7-FF67-6C15-CF28-7BA8CAAF5CDE}"/>
                    </a:ext>
                  </a:extLst>
                </p:cNvPr>
                <p:cNvCxnSpPr>
                  <a:cxnSpLocks/>
                </p:cNvCxnSpPr>
                <p:nvPr/>
              </p:nvCxnSpPr>
              <p:spPr>
                <a:xfrm>
                  <a:off x="6226630" y="20394147"/>
                  <a:ext cx="6585284" cy="0"/>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
            <p:nvSpPr>
              <p:cNvPr id="54" name="TextBox 53">
                <a:extLst>
                  <a:ext uri="{FF2B5EF4-FFF2-40B4-BE49-F238E27FC236}">
                    <a16:creationId xmlns:a16="http://schemas.microsoft.com/office/drawing/2014/main" id="{0D722AF9-4F1C-88A1-7AC8-DA49304D4C7B}"/>
                  </a:ext>
                </a:extLst>
              </p:cNvPr>
              <p:cNvSpPr txBox="1"/>
              <p:nvPr/>
            </p:nvSpPr>
            <p:spPr>
              <a:xfrm>
                <a:off x="28748943" y="25817504"/>
                <a:ext cx="1802901" cy="267160"/>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قیمت اعمال</a:t>
                </a:r>
                <a:endParaRPr kumimoji="0" lang="en-US"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endParaRPr>
              </a:p>
            </p:txBody>
          </p:sp>
          <p:sp>
            <p:nvSpPr>
              <p:cNvPr id="55" name="TextBox 54">
                <a:extLst>
                  <a:ext uri="{FF2B5EF4-FFF2-40B4-BE49-F238E27FC236}">
                    <a16:creationId xmlns:a16="http://schemas.microsoft.com/office/drawing/2014/main" id="{758519CA-205F-0348-6F48-517610417375}"/>
                  </a:ext>
                </a:extLst>
              </p:cNvPr>
              <p:cNvSpPr txBox="1"/>
              <p:nvPr/>
            </p:nvSpPr>
            <p:spPr>
              <a:xfrm>
                <a:off x="29246333" y="27052162"/>
                <a:ext cx="2611023" cy="267160"/>
              </a:xfrm>
              <a:prstGeom prst="rect">
                <a:avLst/>
              </a:prstGeom>
              <a:noFill/>
              <a:ln>
                <a:noFill/>
              </a:ln>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قیمت سربه سر</a:t>
                </a:r>
                <a:endParaRPr kumimoji="0" lang="en-US"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endParaRPr>
              </a:p>
            </p:txBody>
          </p:sp>
          <p:sp>
            <p:nvSpPr>
              <p:cNvPr id="56" name="TextBox 55">
                <a:extLst>
                  <a:ext uri="{FF2B5EF4-FFF2-40B4-BE49-F238E27FC236}">
                    <a16:creationId xmlns:a16="http://schemas.microsoft.com/office/drawing/2014/main" id="{F5C1B499-CE1E-7038-409F-09D56839C4A5}"/>
                  </a:ext>
                </a:extLst>
              </p:cNvPr>
              <p:cNvSpPr txBox="1"/>
              <p:nvPr/>
            </p:nvSpPr>
            <p:spPr>
              <a:xfrm>
                <a:off x="25786091" y="25817584"/>
                <a:ext cx="1449770" cy="267160"/>
              </a:xfrm>
              <a:prstGeom prst="rect">
                <a:avLst/>
              </a:prstGeom>
              <a:noFill/>
              <a:ln>
                <a:noFill/>
              </a:ln>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سودآور</a:t>
                </a:r>
                <a:endParaRPr kumimoji="0" lang="en-US"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endParaRPr>
              </a:p>
            </p:txBody>
          </p:sp>
          <p:sp>
            <p:nvSpPr>
              <p:cNvPr id="57" name="TextBox 56">
                <a:extLst>
                  <a:ext uri="{FF2B5EF4-FFF2-40B4-BE49-F238E27FC236}">
                    <a16:creationId xmlns:a16="http://schemas.microsoft.com/office/drawing/2014/main" id="{2D0E4745-B21A-98EE-D8CD-7559014F540A}"/>
                  </a:ext>
                </a:extLst>
              </p:cNvPr>
              <p:cNvSpPr txBox="1"/>
              <p:nvPr/>
            </p:nvSpPr>
            <p:spPr>
              <a:xfrm>
                <a:off x="31430770" y="27661300"/>
                <a:ext cx="1512778" cy="267160"/>
              </a:xfrm>
              <a:prstGeom prst="rect">
                <a:avLst/>
              </a:prstGeom>
              <a:noFill/>
              <a:ln>
                <a:noFill/>
              </a:ln>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زیان‌ده</a:t>
                </a:r>
                <a:endParaRPr kumimoji="0" lang="en-US" sz="2400" b="1" i="0" u="none" strike="noStrike" kern="1200" cap="none" spc="0" normalizeH="0" baseline="0" noProof="0" dirty="0">
                  <a:ln>
                    <a:noFill/>
                  </a:ln>
                  <a:solidFill>
                    <a:srgbClr val="082857"/>
                  </a:solidFill>
                  <a:effectLst/>
                  <a:uLnTx/>
                  <a:uFillTx/>
                  <a:latin typeface="IRANSans(FaNum)" panose="020B0506030804020204" pitchFamily="34" charset="-78"/>
                  <a:ea typeface="+mn-ea"/>
                  <a:cs typeface="IRANSans(FaNum)" panose="020B0506030804020204" pitchFamily="34" charset="-78"/>
                </a:endParaRPr>
              </a:p>
            </p:txBody>
          </p:sp>
        </p:grpSp>
        <p:cxnSp>
          <p:nvCxnSpPr>
            <p:cNvPr id="52" name="Straight Connector 51">
              <a:extLst>
                <a:ext uri="{FF2B5EF4-FFF2-40B4-BE49-F238E27FC236}">
                  <a16:creationId xmlns:a16="http://schemas.microsoft.com/office/drawing/2014/main" id="{3B3D113B-6EDD-4161-8C8D-79E5D5D40FE7}"/>
                </a:ext>
              </a:extLst>
            </p:cNvPr>
            <p:cNvCxnSpPr>
              <a:cxnSpLocks/>
            </p:cNvCxnSpPr>
            <p:nvPr/>
          </p:nvCxnSpPr>
          <p:spPr>
            <a:xfrm>
              <a:off x="9824161" y="23910160"/>
              <a:ext cx="3621554" cy="1750367"/>
            </a:xfrm>
            <a:prstGeom prst="line">
              <a:avLst/>
            </a:prstGeom>
            <a:ln w="76200">
              <a:solidFill>
                <a:srgbClr val="06C2FF"/>
              </a:solidFill>
            </a:ln>
          </p:spPr>
          <p:style>
            <a:lnRef idx="1">
              <a:schemeClr val="accent1"/>
            </a:lnRef>
            <a:fillRef idx="0">
              <a:schemeClr val="accent1"/>
            </a:fillRef>
            <a:effectRef idx="0">
              <a:schemeClr val="accent1"/>
            </a:effectRef>
            <a:fontRef idx="minor">
              <a:schemeClr val="tx1"/>
            </a:fontRef>
          </p:style>
        </p:cxnSp>
      </p:grpSp>
      <p:sp>
        <p:nvSpPr>
          <p:cNvPr id="62" name="TextBox 61">
            <a:extLst>
              <a:ext uri="{FF2B5EF4-FFF2-40B4-BE49-F238E27FC236}">
                <a16:creationId xmlns:a16="http://schemas.microsoft.com/office/drawing/2014/main" id="{7645CD7F-EFD2-CEF6-1BA6-8809410FA434}"/>
              </a:ext>
            </a:extLst>
          </p:cNvPr>
          <p:cNvSpPr txBox="1"/>
          <p:nvPr/>
        </p:nvSpPr>
        <p:spPr>
          <a:xfrm>
            <a:off x="2616752" y="23637458"/>
            <a:ext cx="17011586" cy="3708708"/>
          </a:xfrm>
          <a:prstGeom prst="rect">
            <a:avLst/>
          </a:prstGeom>
          <a:noFill/>
        </p:spPr>
        <p:txBody>
          <a:bodyPr wrap="square">
            <a:spAutoFit/>
          </a:bodyPr>
          <a:lstStyle/>
          <a:p>
            <a:pPr marL="0" marR="0" lvl="0" indent="0" algn="just" defTabSz="79050" rtl="1" eaLnBrk="1" fontAlgn="auto" latinLnBrk="0" hangingPunct="1">
              <a:lnSpc>
                <a:spcPct val="150000"/>
              </a:lnSpc>
              <a:spcBef>
                <a:spcPts val="0"/>
              </a:spcBef>
              <a:spcAft>
                <a:spcPts val="0"/>
              </a:spcAft>
              <a:buClrTx/>
              <a:buSzTx/>
              <a:buFontTx/>
              <a:buNone/>
              <a:tabLst/>
              <a:defRPr/>
            </a:pPr>
            <a:r>
              <a:rPr kumimoji="0" lang="fa-IR" sz="60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معایب</a:t>
            </a:r>
            <a:endParaRPr lang="fa-IR" sz="6000" baseline="30000" dirty="0">
              <a:solidFill>
                <a:srgbClr val="082857"/>
              </a:solidFill>
              <a:latin typeface="IRANSans(FaNum)" panose="020B0506030804020204" pitchFamily="34" charset="-78"/>
              <a:cs typeface="IRANSans(FaNum)" panose="020B0506030804020204" pitchFamily="34" charset="-78"/>
            </a:endParaRPr>
          </a:p>
          <a:p>
            <a:pPr marL="1143000" marR="0" lvl="0" indent="-1143000" algn="just" defTabSz="7905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fa-IR" sz="6000" baseline="30000" dirty="0">
                <a:solidFill>
                  <a:srgbClr val="082857"/>
                </a:solidFill>
                <a:latin typeface="IRANSans(FaNum)" panose="020B0506030804020204" pitchFamily="34" charset="-78"/>
                <a:cs typeface="IRANSans(FaNum)" panose="020B0506030804020204" pitchFamily="34" charset="-78"/>
              </a:rPr>
              <a:t>برای خرید دارایی پایه نیاز به مقدار زیادی نقدینگی دارد.</a:t>
            </a:r>
          </a:p>
          <a:p>
            <a:pPr marL="1143000" marR="0" lvl="0" indent="-1143000" algn="just" defTabSz="7905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fa-IR" sz="6000" baseline="30000" dirty="0">
                <a:solidFill>
                  <a:srgbClr val="082857"/>
                </a:solidFill>
                <a:latin typeface="IRANSans(FaNum)" panose="020B0506030804020204" pitchFamily="34" charset="-78"/>
                <a:cs typeface="IRANSans(FaNum)" panose="020B0506030804020204" pitchFamily="34" charset="-78"/>
              </a:rPr>
              <a:t>در صورت افزایش قیمت، حداکثر سود محدود است.</a:t>
            </a:r>
          </a:p>
          <a:p>
            <a:pPr marL="1143000" marR="0" lvl="0" indent="-1143000" algn="just" defTabSz="7905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fa-IR" sz="6000" baseline="30000" dirty="0">
                <a:solidFill>
                  <a:srgbClr val="082857"/>
                </a:solidFill>
                <a:latin typeface="IRANSans(FaNum)" panose="020B0506030804020204" pitchFamily="34" charset="-78"/>
                <a:cs typeface="IRANSans(FaNum)" panose="020B0506030804020204" pitchFamily="34" charset="-78"/>
              </a:rPr>
              <a:t>در صورت کاهش قیمت، احتمال زیان 100 درصد وجود دارد.  </a:t>
            </a:r>
            <a:endParaRPr kumimoji="0" lang="fa-IR" sz="6000" b="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endParaRPr>
          </a:p>
        </p:txBody>
      </p:sp>
      <p:sp>
        <p:nvSpPr>
          <p:cNvPr id="63" name="TextBox 62">
            <a:extLst>
              <a:ext uri="{FF2B5EF4-FFF2-40B4-BE49-F238E27FC236}">
                <a16:creationId xmlns:a16="http://schemas.microsoft.com/office/drawing/2014/main" id="{8DED6CBA-BCB7-F8DF-33EE-2E6AEAA5D185}"/>
              </a:ext>
            </a:extLst>
          </p:cNvPr>
          <p:cNvSpPr txBox="1"/>
          <p:nvPr/>
        </p:nvSpPr>
        <p:spPr>
          <a:xfrm>
            <a:off x="2667605" y="20029933"/>
            <a:ext cx="34208433" cy="3054682"/>
          </a:xfrm>
          <a:prstGeom prst="rect">
            <a:avLst/>
          </a:prstGeom>
          <a:noFill/>
        </p:spPr>
        <p:txBody>
          <a:bodyPr wrap="square" rtlCol="0">
            <a:spAutoFit/>
          </a:bodyPr>
          <a:lstStyle/>
          <a:p>
            <a:pPr marL="0" marR="0" lvl="0" indent="0" algn="just" defTabSz="79050" rtl="1" eaLnBrk="1" fontAlgn="auto" latinLnBrk="0" hangingPunct="1">
              <a:lnSpc>
                <a:spcPct val="150000"/>
              </a:lnSpc>
              <a:spcBef>
                <a:spcPts val="0"/>
              </a:spcBef>
              <a:spcAft>
                <a:spcPts val="0"/>
              </a:spcAft>
              <a:buClrTx/>
              <a:buSzTx/>
              <a:buFontTx/>
              <a:buNone/>
              <a:tabLst/>
              <a:defRPr/>
            </a:pPr>
            <a:r>
              <a:rPr kumimoji="0" lang="fa-IR" sz="66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بیشینه زیان: </a:t>
            </a:r>
            <a:r>
              <a:rPr kumimoji="0" lang="fa-IR" sz="660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قیمت </a:t>
            </a:r>
            <a:r>
              <a:rPr lang="fa-IR" sz="6600" baseline="30000" dirty="0">
                <a:solidFill>
                  <a:srgbClr val="082857"/>
                </a:solidFill>
                <a:latin typeface="IRANSans(FaNum)" panose="020B0506030804020204" pitchFamily="34" charset="-78"/>
                <a:cs typeface="IRANSans(FaNum)" panose="020B0506030804020204" pitchFamily="34" charset="-78"/>
              </a:rPr>
              <a:t>پرداختی برای دارایی پایه – </a:t>
            </a:r>
            <a:r>
              <a:rPr kumimoji="0" lang="fa-IR" sz="6600" b="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پریمیوم</a:t>
            </a:r>
            <a:r>
              <a:rPr lang="fa-IR" sz="6600" baseline="30000" dirty="0">
                <a:solidFill>
                  <a:srgbClr val="082857"/>
                </a:solidFill>
                <a:latin typeface="IRANSans(FaNum)" panose="020B0506030804020204" pitchFamily="34" charset="-78"/>
                <a:cs typeface="IRANSans(FaNum)" panose="020B0506030804020204" pitchFamily="34" charset="-78"/>
              </a:rPr>
              <a:t> دریافتی از فروش اختیار خرید</a:t>
            </a:r>
          </a:p>
          <a:p>
            <a:pPr marL="0" marR="0" lvl="0" indent="0" algn="just" defTabSz="79050" rtl="1" eaLnBrk="1" fontAlgn="auto" latinLnBrk="0" hangingPunct="1">
              <a:lnSpc>
                <a:spcPct val="150000"/>
              </a:lnSpc>
              <a:spcBef>
                <a:spcPts val="0"/>
              </a:spcBef>
              <a:spcAft>
                <a:spcPts val="0"/>
              </a:spcAft>
              <a:buClrTx/>
              <a:buSzTx/>
              <a:buFontTx/>
              <a:buNone/>
              <a:tabLst/>
              <a:defRPr/>
            </a:pPr>
            <a:r>
              <a:rPr lang="fa-IR" sz="6600" b="1" baseline="30000" dirty="0">
                <a:solidFill>
                  <a:srgbClr val="082857"/>
                </a:solidFill>
                <a:latin typeface="IRANSans(FaNum)" panose="020B0506030804020204" pitchFamily="34" charset="-78"/>
                <a:cs typeface="IRANSans(FaNum)" panose="020B0506030804020204" pitchFamily="34" charset="-78"/>
              </a:rPr>
              <a:t>بیشینه سود: </a:t>
            </a:r>
            <a:r>
              <a:rPr lang="fa-IR" sz="6600" baseline="30000" dirty="0">
                <a:solidFill>
                  <a:srgbClr val="082857"/>
                </a:solidFill>
                <a:latin typeface="IRANSans(FaNum)" panose="020B0506030804020204" pitchFamily="34" charset="-78"/>
                <a:cs typeface="IRANSans(FaNum)" panose="020B0506030804020204" pitchFamily="34" charset="-78"/>
              </a:rPr>
              <a:t>(قیمت اعمال اختیار خرید – قیمت پرداختی برای دارایی پایه) + پریمیوم دریافتی از فروش اختیار خرید</a:t>
            </a:r>
          </a:p>
          <a:p>
            <a:pPr marL="0" marR="0" lvl="0" indent="0" algn="just" defTabSz="79050" rtl="1" eaLnBrk="1" fontAlgn="auto" latinLnBrk="0" hangingPunct="1">
              <a:lnSpc>
                <a:spcPct val="150000"/>
              </a:lnSpc>
              <a:spcBef>
                <a:spcPts val="0"/>
              </a:spcBef>
              <a:spcAft>
                <a:spcPts val="0"/>
              </a:spcAft>
              <a:buClrTx/>
              <a:buSzTx/>
              <a:buFontTx/>
              <a:buNone/>
              <a:tabLst/>
              <a:defRPr/>
            </a:pPr>
            <a:r>
              <a:rPr kumimoji="0" lang="fa-IR" sz="6600" b="1"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نقطه سر به سر: </a:t>
            </a:r>
            <a:r>
              <a:rPr kumimoji="0" lang="fa-IR" sz="6600" i="0" u="none" strike="noStrike" kern="1200" cap="none" spc="0" normalizeH="0" baseline="30000" noProof="0" dirty="0">
                <a:ln>
                  <a:noFill/>
                </a:ln>
                <a:solidFill>
                  <a:srgbClr val="082857"/>
                </a:solidFill>
                <a:effectLst/>
                <a:uLnTx/>
                <a:uFillTx/>
                <a:latin typeface="IRANSans(FaNum)" panose="020B0506030804020204" pitchFamily="34" charset="-78"/>
                <a:ea typeface="+mn-ea"/>
                <a:cs typeface="IRANSans(FaNum)" panose="020B0506030804020204" pitchFamily="34" charset="-78"/>
              </a:rPr>
              <a:t>قیمت دارایی پایه – پریمیوم دریافتی از فروش اختیار خرید</a:t>
            </a:r>
          </a:p>
        </p:txBody>
      </p:sp>
    </p:spTree>
    <p:extLst>
      <p:ext uri="{BB962C8B-B14F-4D97-AF65-F5344CB8AC3E}">
        <p14:creationId xmlns:p14="http://schemas.microsoft.com/office/powerpoint/2010/main" val="354064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88548-21F3-4813-65A6-FCB2FF6B1B87}"/>
              </a:ext>
            </a:extLst>
          </p:cNvPr>
          <p:cNvSpPr>
            <a:spLocks noGrp="1"/>
          </p:cNvSpPr>
          <p:nvPr>
            <p:ph type="title"/>
          </p:nvPr>
        </p:nvSpPr>
        <p:spPr/>
        <p:txBody>
          <a:bodyPr/>
          <a:lstStyle/>
          <a:p>
            <a:r>
              <a:rPr lang="fa-IR" dirty="0"/>
              <a:t>ارزش معاملات</a:t>
            </a:r>
            <a:endParaRPr lang="en-US" dirty="0"/>
          </a:p>
        </p:txBody>
      </p:sp>
      <p:sp>
        <p:nvSpPr>
          <p:cNvPr id="3" name="Slide Number Placeholder 2">
            <a:extLst>
              <a:ext uri="{FF2B5EF4-FFF2-40B4-BE49-F238E27FC236}">
                <a16:creationId xmlns:a16="http://schemas.microsoft.com/office/drawing/2014/main" id="{2DA5A0E8-E2FC-1683-42A0-6D3C80E656A0}"/>
              </a:ext>
            </a:extLst>
          </p:cNvPr>
          <p:cNvSpPr>
            <a:spLocks noGrp="1"/>
          </p:cNvSpPr>
          <p:nvPr>
            <p:ph type="sldNum" sz="quarter" idx="12"/>
          </p:nvPr>
        </p:nvSpPr>
        <p:spPr/>
        <p:txBody>
          <a:bodyPr/>
          <a:lstStyle/>
          <a:p>
            <a:r>
              <a:rPr lang="en-US" dirty="0"/>
              <a:t>1</a:t>
            </a:r>
          </a:p>
        </p:txBody>
      </p:sp>
      <p:graphicFrame>
        <p:nvGraphicFramePr>
          <p:cNvPr id="4" name="C_Market_Value_Call">
            <a:extLst>
              <a:ext uri="{FF2B5EF4-FFF2-40B4-BE49-F238E27FC236}">
                <a16:creationId xmlns:a16="http://schemas.microsoft.com/office/drawing/2014/main" id="{73801957-907A-1BB8-E2D9-941F3DC11189}"/>
              </a:ext>
            </a:extLst>
          </p:cNvPr>
          <p:cNvGraphicFramePr>
            <a:graphicFrameLocks/>
          </p:cNvGraphicFramePr>
          <p:nvPr>
            <p:extLst>
              <p:ext uri="{D42A27DB-BD31-4B8C-83A1-F6EECF244321}">
                <p14:modId xmlns:p14="http://schemas.microsoft.com/office/powerpoint/2010/main" val="900951880"/>
              </p:ext>
            </p:extLst>
          </p:nvPr>
        </p:nvGraphicFramePr>
        <p:xfrm>
          <a:off x="3409222" y="5967581"/>
          <a:ext cx="32872229" cy="127247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_Market_Value_Put">
            <a:extLst>
              <a:ext uri="{FF2B5EF4-FFF2-40B4-BE49-F238E27FC236}">
                <a16:creationId xmlns:a16="http://schemas.microsoft.com/office/drawing/2014/main" id="{44987F0B-767C-91CB-AD4E-55E0483FA054}"/>
              </a:ext>
            </a:extLst>
          </p:cNvPr>
          <p:cNvGraphicFramePr>
            <a:graphicFrameLocks/>
          </p:cNvGraphicFramePr>
          <p:nvPr>
            <p:extLst>
              <p:ext uri="{D42A27DB-BD31-4B8C-83A1-F6EECF244321}">
                <p14:modId xmlns:p14="http://schemas.microsoft.com/office/powerpoint/2010/main" val="268593357"/>
              </p:ext>
            </p:extLst>
          </p:nvPr>
        </p:nvGraphicFramePr>
        <p:xfrm>
          <a:off x="3409222" y="21453827"/>
          <a:ext cx="32872229" cy="1272473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0569325C-C823-2212-978F-E2EFC4AEE86F}"/>
              </a:ext>
            </a:extLst>
          </p:cNvPr>
          <p:cNvSpPr txBox="1"/>
          <p:nvPr/>
        </p:nvSpPr>
        <p:spPr>
          <a:xfrm>
            <a:off x="21070532" y="36258897"/>
            <a:ext cx="15368311" cy="707886"/>
          </a:xfrm>
          <a:prstGeom prst="rect">
            <a:avLst/>
          </a:prstGeom>
          <a:noFill/>
        </p:spPr>
        <p:txBody>
          <a:bodyPr wrap="none" rtlCol="0">
            <a:spAutoFit/>
          </a:bodyPr>
          <a:lstStyle/>
          <a:p>
            <a:pPr algn="r" rtl="1"/>
            <a:r>
              <a:rPr lang="fa-IR" sz="4000" i="1" dirty="0">
                <a:latin typeface="IRANSans(FaNum) Medium" panose="020B0506030804020204" pitchFamily="34" charset="-78"/>
                <a:cs typeface="IRANSans(FaNum) Medium" panose="020B0506030804020204" pitchFamily="34" charset="-78"/>
              </a:rPr>
              <a:t>(1) ارزش مفهومی معاملات</a:t>
            </a:r>
            <a:r>
              <a:rPr lang="en-US" sz="4000" i="1" dirty="0">
                <a:latin typeface="IRANSans(FaNum) Medium" panose="020B0506030804020204" pitchFamily="34" charset="-78"/>
                <a:cs typeface="IRANSans(FaNum) Medium" panose="020B0506030804020204" pitchFamily="34" charset="-78"/>
              </a:rPr>
              <a:t>:</a:t>
            </a:r>
            <a:r>
              <a:rPr lang="fa-IR" sz="4000" i="1" dirty="0">
                <a:latin typeface="IRANSans(FaNum) Medium" panose="020B0506030804020204" pitchFamily="34" charset="-78"/>
                <a:cs typeface="IRANSans(FaNum) Medium" panose="020B0506030804020204" pitchFamily="34" charset="-78"/>
              </a:rPr>
              <a:t> </a:t>
            </a:r>
            <a:r>
              <a:rPr lang="fa-IR" sz="4000" i="1" dirty="0">
                <a:latin typeface="IRANSans(FaNum) Light" panose="020B0506030804020204" pitchFamily="34" charset="-78"/>
                <a:cs typeface="IRANSans(FaNum) Light" panose="020B0506030804020204" pitchFamily="34" charset="-78"/>
              </a:rPr>
              <a:t>حجم معامله * اندازه قرارداد * قیمت دارایی پایه</a:t>
            </a:r>
            <a:endParaRPr lang="en-US" sz="4000" i="1" dirty="0">
              <a:latin typeface="IRANSans(FaNum) Light" panose="020B0506030804020204" pitchFamily="34" charset="-78"/>
              <a:cs typeface="IRANSans(FaNum) Light" panose="020B0506030804020204" pitchFamily="34" charset="-78"/>
            </a:endParaRPr>
          </a:p>
        </p:txBody>
      </p:sp>
      <p:sp>
        <p:nvSpPr>
          <p:cNvPr id="9" name="TextBox 8">
            <a:extLst>
              <a:ext uri="{FF2B5EF4-FFF2-40B4-BE49-F238E27FC236}">
                <a16:creationId xmlns:a16="http://schemas.microsoft.com/office/drawing/2014/main" id="{132E6A57-C737-48A6-6952-6025EA4120A3}"/>
              </a:ext>
            </a:extLst>
          </p:cNvPr>
          <p:cNvSpPr txBox="1"/>
          <p:nvPr/>
        </p:nvSpPr>
        <p:spPr>
          <a:xfrm>
            <a:off x="23455225" y="17615909"/>
            <a:ext cx="585417" cy="515526"/>
          </a:xfrm>
          <a:prstGeom prst="rect">
            <a:avLst/>
          </a:prstGeom>
          <a:noFill/>
        </p:spPr>
        <p:txBody>
          <a:bodyPr wrap="none" rtlCol="0">
            <a:spAutoFit/>
          </a:bodyPr>
          <a:lstStyle/>
          <a:p>
            <a:pPr algn="r" rtl="1">
              <a:lnSpc>
                <a:spcPct val="125000"/>
              </a:lnSpc>
            </a:pPr>
            <a:r>
              <a:rPr lang="fa-IR" sz="2200" i="1" dirty="0">
                <a:solidFill>
                  <a:srgbClr val="082857"/>
                </a:solidFill>
                <a:latin typeface="IRANSans(FaNum) Medium" panose="020B0506030804020204" pitchFamily="34" charset="-78"/>
                <a:cs typeface="IRANSans(FaNum) Medium" panose="020B0506030804020204" pitchFamily="34" charset="-78"/>
              </a:rPr>
              <a:t> (1)</a:t>
            </a:r>
            <a:endParaRPr lang="en-US" sz="2200" i="1" dirty="0">
              <a:solidFill>
                <a:srgbClr val="082857"/>
              </a:solidFill>
              <a:latin typeface="IRANSans(FaNum) Light" panose="020B0506030804020204" pitchFamily="34" charset="-78"/>
              <a:cs typeface="IRANSans(FaNum) Light" panose="020B0506030804020204" pitchFamily="34" charset="-78"/>
            </a:endParaRPr>
          </a:p>
        </p:txBody>
      </p:sp>
      <p:sp>
        <p:nvSpPr>
          <p:cNvPr id="7" name="TextBox 6">
            <a:extLst>
              <a:ext uri="{FF2B5EF4-FFF2-40B4-BE49-F238E27FC236}">
                <a16:creationId xmlns:a16="http://schemas.microsoft.com/office/drawing/2014/main" id="{ED2F14A4-9117-9098-D2B9-D0ADF6AA5CC3}"/>
              </a:ext>
            </a:extLst>
          </p:cNvPr>
          <p:cNvSpPr txBox="1"/>
          <p:nvPr/>
        </p:nvSpPr>
        <p:spPr>
          <a:xfrm>
            <a:off x="17813369" y="5152646"/>
            <a:ext cx="4063933" cy="1107996"/>
          </a:xfrm>
          <a:prstGeom prst="rect">
            <a:avLst/>
          </a:prstGeom>
          <a:noFill/>
        </p:spPr>
        <p:txBody>
          <a:bodyPr wrap="none" rtlCol="0">
            <a:spAutoFit/>
          </a:bodyPr>
          <a:lstStyle/>
          <a:p>
            <a:pPr algn="ctr" rtl="1">
              <a:defRPr sz="6600" b="1"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r>
              <a:rPr lang="fa-IR" sz="6600" b="1" dirty="0">
                <a:latin typeface="IRANSans(FaNum) Bold" panose="020B0506030804020204" pitchFamily="34" charset="-78"/>
                <a:cs typeface="IRANSans(FaNum) Bold" panose="020B0506030804020204" pitchFamily="34" charset="-78"/>
              </a:rPr>
              <a:t>اختیار خرید</a:t>
            </a:r>
            <a:endParaRPr lang="en-US" sz="6600" b="1" dirty="0">
              <a:latin typeface="IRANSans(FaNum) Bold" panose="020B0506030804020204" pitchFamily="34" charset="-78"/>
              <a:cs typeface="IRANSans(FaNum) Bold" panose="020B0506030804020204" pitchFamily="34" charset="-78"/>
            </a:endParaRPr>
          </a:p>
        </p:txBody>
      </p:sp>
      <p:sp>
        <p:nvSpPr>
          <p:cNvPr id="8" name="TextBox 7">
            <a:extLst>
              <a:ext uri="{FF2B5EF4-FFF2-40B4-BE49-F238E27FC236}">
                <a16:creationId xmlns:a16="http://schemas.microsoft.com/office/drawing/2014/main" id="{5694473C-02C0-AA45-7AAA-0D921ADEB48E}"/>
              </a:ext>
            </a:extLst>
          </p:cNvPr>
          <p:cNvSpPr txBox="1"/>
          <p:nvPr/>
        </p:nvSpPr>
        <p:spPr>
          <a:xfrm>
            <a:off x="17653069" y="20345831"/>
            <a:ext cx="4384535" cy="1107996"/>
          </a:xfrm>
          <a:prstGeom prst="rect">
            <a:avLst/>
          </a:prstGeom>
          <a:noFill/>
        </p:spPr>
        <p:txBody>
          <a:bodyPr wrap="none" rtlCol="0">
            <a:spAutoFit/>
          </a:bodyPr>
          <a:lstStyle/>
          <a:p>
            <a:pPr algn="ctr" rtl="1">
              <a:defRPr sz="6600" b="1"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r>
              <a:rPr lang="fa-IR" sz="6600" b="1" dirty="0">
                <a:latin typeface="IRANSans(FaNum) Bold" panose="020B0506030804020204" pitchFamily="34" charset="-78"/>
                <a:cs typeface="IRANSans(FaNum) Bold" panose="020B0506030804020204" pitchFamily="34" charset="-78"/>
              </a:rPr>
              <a:t>اختیار فروش</a:t>
            </a:r>
            <a:endParaRPr lang="en-US" sz="6600" b="1" dirty="0">
              <a:latin typeface="IRANSans(FaNum) Bold" panose="020B0506030804020204" pitchFamily="34" charset="-78"/>
              <a:cs typeface="IRANSans(FaNum) Bold" panose="020B0506030804020204" pitchFamily="34" charset="-78"/>
            </a:endParaRPr>
          </a:p>
        </p:txBody>
      </p:sp>
    </p:spTree>
    <p:extLst>
      <p:ext uri="{BB962C8B-B14F-4D97-AF65-F5344CB8AC3E}">
        <p14:creationId xmlns:p14="http://schemas.microsoft.com/office/powerpoint/2010/main" val="3571872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BD61E-0476-406D-7C28-709B3B53A753}"/>
              </a:ext>
            </a:extLst>
          </p:cNvPr>
          <p:cNvSpPr>
            <a:spLocks noGrp="1"/>
          </p:cNvSpPr>
          <p:nvPr>
            <p:ph type="title"/>
          </p:nvPr>
        </p:nvSpPr>
        <p:spPr/>
        <p:txBody>
          <a:bodyPr/>
          <a:lstStyle/>
          <a:p>
            <a:r>
              <a:rPr lang="fa-IR" dirty="0"/>
              <a:t>شاخص فاصله تا ارزش ذاتی</a:t>
            </a:r>
            <a:r>
              <a:rPr lang="fa-IR" baseline="50000" dirty="0">
                <a:latin typeface="IRANSans(FaNum) Black" panose="020B0506030804020204" pitchFamily="34" charset="-78"/>
                <a:cs typeface="IRANSans(FaNum) Black" panose="020B0506030804020204" pitchFamily="34" charset="-78"/>
              </a:rPr>
              <a:t>(1)</a:t>
            </a:r>
            <a:endParaRPr lang="en-US" baseline="50000" dirty="0">
              <a:latin typeface="IRANSans(FaNum) Black" panose="020B0506030804020204" pitchFamily="34" charset="-78"/>
              <a:cs typeface="IRANSans(FaNum) Black" panose="020B0506030804020204" pitchFamily="34" charset="-78"/>
            </a:endParaRPr>
          </a:p>
        </p:txBody>
      </p:sp>
      <p:sp>
        <p:nvSpPr>
          <p:cNvPr id="3" name="Slide Number Placeholder 2">
            <a:extLst>
              <a:ext uri="{FF2B5EF4-FFF2-40B4-BE49-F238E27FC236}">
                <a16:creationId xmlns:a16="http://schemas.microsoft.com/office/drawing/2014/main" id="{C2F34474-80E8-5BB5-81B6-37A686791BF9}"/>
              </a:ext>
            </a:extLst>
          </p:cNvPr>
          <p:cNvSpPr>
            <a:spLocks noGrp="1"/>
          </p:cNvSpPr>
          <p:nvPr>
            <p:ph type="sldNum" sz="quarter" idx="12"/>
          </p:nvPr>
        </p:nvSpPr>
        <p:spPr/>
        <p:txBody>
          <a:bodyPr/>
          <a:lstStyle/>
          <a:p>
            <a:r>
              <a:rPr lang="en-US" dirty="0"/>
              <a:t>2</a:t>
            </a:r>
          </a:p>
        </p:txBody>
      </p:sp>
      <p:graphicFrame>
        <p:nvGraphicFramePr>
          <p:cNvPr id="4" name="C_Market_BMS_Call">
            <a:extLst>
              <a:ext uri="{FF2B5EF4-FFF2-40B4-BE49-F238E27FC236}">
                <a16:creationId xmlns:a16="http://schemas.microsoft.com/office/drawing/2014/main" id="{85543664-AAEE-251E-4B59-0E143E6A2659}"/>
              </a:ext>
            </a:extLst>
          </p:cNvPr>
          <p:cNvGraphicFramePr>
            <a:graphicFrameLocks/>
          </p:cNvGraphicFramePr>
          <p:nvPr>
            <p:extLst>
              <p:ext uri="{D42A27DB-BD31-4B8C-83A1-F6EECF244321}">
                <p14:modId xmlns:p14="http://schemas.microsoft.com/office/powerpoint/2010/main" val="529468524"/>
              </p:ext>
            </p:extLst>
          </p:nvPr>
        </p:nvGraphicFramePr>
        <p:xfrm>
          <a:off x="2837497" y="5082514"/>
          <a:ext cx="34015680" cy="134416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_Market_BMS_Put">
            <a:extLst>
              <a:ext uri="{FF2B5EF4-FFF2-40B4-BE49-F238E27FC236}">
                <a16:creationId xmlns:a16="http://schemas.microsoft.com/office/drawing/2014/main" id="{805D6E74-6D46-E31D-3F93-8C978D179A0B}"/>
              </a:ext>
            </a:extLst>
          </p:cNvPr>
          <p:cNvGraphicFramePr>
            <a:graphicFrameLocks/>
          </p:cNvGraphicFramePr>
          <p:nvPr>
            <p:extLst>
              <p:ext uri="{D42A27DB-BD31-4B8C-83A1-F6EECF244321}">
                <p14:modId xmlns:p14="http://schemas.microsoft.com/office/powerpoint/2010/main" val="1503843074"/>
              </p:ext>
            </p:extLst>
          </p:nvPr>
        </p:nvGraphicFramePr>
        <p:xfrm>
          <a:off x="2837497" y="20860511"/>
          <a:ext cx="34015680" cy="1344168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AB17A427-D800-E39B-F55D-2E96070C8CCB}"/>
              </a:ext>
            </a:extLst>
          </p:cNvPr>
          <p:cNvSpPr txBox="1"/>
          <p:nvPr/>
        </p:nvSpPr>
        <p:spPr>
          <a:xfrm>
            <a:off x="1825931" y="35141873"/>
            <a:ext cx="34607551" cy="2400657"/>
          </a:xfrm>
          <a:prstGeom prst="rect">
            <a:avLst/>
          </a:prstGeom>
          <a:noFill/>
        </p:spPr>
        <p:txBody>
          <a:bodyPr wrap="none" rtlCol="0">
            <a:spAutoFit/>
          </a:bodyPr>
          <a:lstStyle/>
          <a:p>
            <a:pPr algn="r" rtl="1">
              <a:lnSpc>
                <a:spcPct val="125000"/>
              </a:lnSpc>
            </a:pPr>
            <a:r>
              <a:rPr lang="fa-IR" sz="4000" i="1" dirty="0">
                <a:latin typeface="IRANSans(FaNum) Medium" panose="020B0506030804020204" pitchFamily="34" charset="-78"/>
                <a:cs typeface="IRANSans(FaNum) Medium" panose="020B0506030804020204" pitchFamily="34" charset="-78"/>
              </a:rPr>
              <a:t> (1) شاخص فاصله تا ارزش ذاتی: </a:t>
            </a:r>
            <a:r>
              <a:rPr lang="fa-IR" sz="4000" i="1" dirty="0">
                <a:latin typeface="IRANSans(FaNum) Light" panose="020B0506030804020204" pitchFamily="34" charset="-78"/>
                <a:cs typeface="IRANSans(FaNum) Light" panose="020B0506030804020204" pitchFamily="34" charset="-78"/>
              </a:rPr>
              <a:t>میانگین موزون فواصل قیمت هر اختیار با ارزش بلک شولز بر اساس ارزش معاملات (نمودار خطی مربوط به داده‌های </a:t>
            </a:r>
            <a:r>
              <a:rPr lang="en-US" sz="4000" i="1" dirty="0">
                <a:latin typeface="IRANSans(FaNum) Light" panose="020B0506030804020204" pitchFamily="34" charset="-78"/>
                <a:cs typeface="IRANSans(FaNum) Light" panose="020B0506030804020204" pitchFamily="34" charset="-78"/>
              </a:rPr>
              <a:t>Smooth</a:t>
            </a:r>
            <a:r>
              <a:rPr lang="fa-IR" sz="4000" i="1" dirty="0">
                <a:latin typeface="IRANSans(FaNum) Light" panose="020B0506030804020204" pitchFamily="34" charset="-78"/>
                <a:cs typeface="IRANSans(FaNum) Light" panose="020B0506030804020204" pitchFamily="34" charset="-78"/>
              </a:rPr>
              <a:t> شده است.)</a:t>
            </a:r>
            <a:endParaRPr lang="fa-IR" sz="4000" b="1" i="1" dirty="0">
              <a:latin typeface="IRANSans(FaNum) Medium" panose="020B0506030804020204" pitchFamily="34" charset="-78"/>
              <a:cs typeface="IRANSans(FaNum) Medium" panose="020B0506030804020204" pitchFamily="34" charset="-78"/>
            </a:endParaRPr>
          </a:p>
          <a:p>
            <a:pPr algn="r" rtl="1">
              <a:lnSpc>
                <a:spcPct val="125000"/>
              </a:lnSpc>
            </a:pPr>
            <a:r>
              <a:rPr lang="fa-IR" sz="4000" i="1" dirty="0">
                <a:latin typeface="IRANSans(FaNum) Medium" panose="020B0506030804020204" pitchFamily="34" charset="-78"/>
                <a:cs typeface="IRANSans(FaNum) Medium" panose="020B0506030804020204" pitchFamily="34" charset="-78"/>
              </a:rPr>
              <a:t> (2) قرارداد در سود: </a:t>
            </a:r>
            <a:r>
              <a:rPr lang="fa-IR" sz="4000" i="1" dirty="0">
                <a:latin typeface="IRANSans(FaNum) Light" panose="020B0506030804020204" pitchFamily="34" charset="-78"/>
                <a:cs typeface="IRANSans(FaNum) Light" panose="020B0506030804020204" pitchFamily="34" charset="-78"/>
              </a:rPr>
              <a:t>اختیار خرید (قیمت اعمال &lt; قیمت دارایی پایه)، اختیار فروش (قیمت اعمال &gt; قیمت دارایی پایه)</a:t>
            </a:r>
          </a:p>
          <a:p>
            <a:pPr algn="r" rtl="1">
              <a:lnSpc>
                <a:spcPct val="125000"/>
              </a:lnSpc>
            </a:pPr>
            <a:r>
              <a:rPr lang="fa-IR" sz="4000" i="1" dirty="0">
                <a:latin typeface="IRANSans(FaNum) Medium" panose="020B0506030804020204" pitchFamily="34" charset="-78"/>
                <a:cs typeface="IRANSans(FaNum) Medium" panose="020B0506030804020204" pitchFamily="34" charset="-78"/>
              </a:rPr>
              <a:t> (3) قرارداد در زیان: </a:t>
            </a:r>
            <a:r>
              <a:rPr lang="fa-IR" sz="4000" i="1" dirty="0">
                <a:latin typeface="IRANSans(FaNum) Light" panose="020B0506030804020204" pitchFamily="34" charset="-78"/>
                <a:cs typeface="IRANSans(FaNum) Light" panose="020B0506030804020204" pitchFamily="34" charset="-78"/>
              </a:rPr>
              <a:t>اختیار خرید (قیمت اعمال &gt; قیمت دارایی پایه)، اختیار فروش (قیمت اعمال &lt; قیمت دارایی پایه)</a:t>
            </a:r>
            <a:endParaRPr lang="en-US" sz="4000" i="1" dirty="0">
              <a:latin typeface="IRANSans(FaNum) Light" panose="020B0506030804020204" pitchFamily="34" charset="-78"/>
              <a:cs typeface="IRANSans(FaNum) Light" panose="020B0506030804020204" pitchFamily="34" charset="-78"/>
            </a:endParaRPr>
          </a:p>
        </p:txBody>
      </p:sp>
      <p:sp>
        <p:nvSpPr>
          <p:cNvPr id="9" name="TextBox 8">
            <a:extLst>
              <a:ext uri="{FF2B5EF4-FFF2-40B4-BE49-F238E27FC236}">
                <a16:creationId xmlns:a16="http://schemas.microsoft.com/office/drawing/2014/main" id="{D3E86451-31A5-FB25-C25F-C3BD674C5EA7}"/>
              </a:ext>
            </a:extLst>
          </p:cNvPr>
          <p:cNvSpPr txBox="1"/>
          <p:nvPr/>
        </p:nvSpPr>
        <p:spPr>
          <a:xfrm>
            <a:off x="27682752" y="17199659"/>
            <a:ext cx="643125" cy="515526"/>
          </a:xfrm>
          <a:prstGeom prst="rect">
            <a:avLst/>
          </a:prstGeom>
          <a:noFill/>
        </p:spPr>
        <p:txBody>
          <a:bodyPr wrap="none" rtlCol="0">
            <a:spAutoFit/>
          </a:bodyPr>
          <a:lstStyle/>
          <a:p>
            <a:pPr algn="r" rtl="1">
              <a:lnSpc>
                <a:spcPct val="125000"/>
              </a:lnSpc>
            </a:pPr>
            <a:r>
              <a:rPr lang="fa-IR" sz="2200" i="1" dirty="0">
                <a:solidFill>
                  <a:srgbClr val="082857"/>
                </a:solidFill>
                <a:latin typeface="IRANSans(FaNum) Medium" panose="020B0506030804020204" pitchFamily="34" charset="-78"/>
                <a:cs typeface="IRANSans(FaNum) Medium" panose="020B0506030804020204" pitchFamily="34" charset="-78"/>
              </a:rPr>
              <a:t> (2)</a:t>
            </a:r>
            <a:endParaRPr lang="en-US" sz="2200" i="1" dirty="0">
              <a:solidFill>
                <a:srgbClr val="082857"/>
              </a:solidFill>
              <a:latin typeface="IRANSans(FaNum) Light" panose="020B0506030804020204" pitchFamily="34" charset="-78"/>
              <a:cs typeface="IRANSans(FaNum) Light" panose="020B0506030804020204" pitchFamily="34" charset="-78"/>
            </a:endParaRPr>
          </a:p>
        </p:txBody>
      </p:sp>
      <p:sp>
        <p:nvSpPr>
          <p:cNvPr id="10" name="TextBox 9">
            <a:extLst>
              <a:ext uri="{FF2B5EF4-FFF2-40B4-BE49-F238E27FC236}">
                <a16:creationId xmlns:a16="http://schemas.microsoft.com/office/drawing/2014/main" id="{71DA8AFC-A9D2-7D60-3550-DF9F8BFF00C6}"/>
              </a:ext>
            </a:extLst>
          </p:cNvPr>
          <p:cNvSpPr txBox="1"/>
          <p:nvPr/>
        </p:nvSpPr>
        <p:spPr>
          <a:xfrm>
            <a:off x="7233883" y="17248894"/>
            <a:ext cx="633507" cy="477054"/>
          </a:xfrm>
          <a:prstGeom prst="rect">
            <a:avLst/>
          </a:prstGeom>
          <a:noFill/>
        </p:spPr>
        <p:txBody>
          <a:bodyPr wrap="none" rtlCol="0">
            <a:spAutoFit/>
          </a:bodyPr>
          <a:lstStyle/>
          <a:p>
            <a:pPr algn="r" rtl="1">
              <a:lnSpc>
                <a:spcPct val="125000"/>
              </a:lnSpc>
            </a:pPr>
            <a:r>
              <a:rPr lang="fa-IR" sz="2000" i="1" dirty="0">
                <a:solidFill>
                  <a:srgbClr val="082857"/>
                </a:solidFill>
                <a:latin typeface="IRANSans(FaNum) Medium" panose="020B0506030804020204" pitchFamily="34" charset="-78"/>
                <a:cs typeface="IRANSans(FaNum) Medium" panose="020B0506030804020204" pitchFamily="34" charset="-78"/>
              </a:rPr>
              <a:t> (3)</a:t>
            </a:r>
            <a:endParaRPr lang="en-US" sz="2000" i="1" dirty="0">
              <a:solidFill>
                <a:srgbClr val="082857"/>
              </a:solidFill>
              <a:latin typeface="IRANSans(FaNum) Light" panose="020B0506030804020204" pitchFamily="34" charset="-78"/>
              <a:cs typeface="IRANSans(FaNum) Light" panose="020B0506030804020204" pitchFamily="34" charset="-78"/>
            </a:endParaRPr>
          </a:p>
        </p:txBody>
      </p:sp>
      <p:sp>
        <p:nvSpPr>
          <p:cNvPr id="7" name="TextBox 6">
            <a:extLst>
              <a:ext uri="{FF2B5EF4-FFF2-40B4-BE49-F238E27FC236}">
                <a16:creationId xmlns:a16="http://schemas.microsoft.com/office/drawing/2014/main" id="{18543F67-8DCB-1C26-7E78-41B2D8EAA5FE}"/>
              </a:ext>
            </a:extLst>
          </p:cNvPr>
          <p:cNvSpPr txBox="1"/>
          <p:nvPr/>
        </p:nvSpPr>
        <p:spPr>
          <a:xfrm>
            <a:off x="17813369" y="5082514"/>
            <a:ext cx="4063933" cy="1107996"/>
          </a:xfrm>
          <a:prstGeom prst="rect">
            <a:avLst/>
          </a:prstGeom>
          <a:noFill/>
        </p:spPr>
        <p:txBody>
          <a:bodyPr wrap="none" rtlCol="0">
            <a:spAutoFit/>
          </a:bodyPr>
          <a:lstStyle/>
          <a:p>
            <a:pPr algn="ctr" rtl="1">
              <a:defRPr sz="6600" b="1"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r>
              <a:rPr lang="fa-IR" sz="6600" b="1" dirty="0">
                <a:latin typeface="IRANSans(FaNum) Bold" panose="020B0506030804020204" pitchFamily="34" charset="-78"/>
                <a:cs typeface="IRANSans(FaNum) Bold" panose="020B0506030804020204" pitchFamily="34" charset="-78"/>
              </a:rPr>
              <a:t>اختیار خرید</a:t>
            </a:r>
            <a:endParaRPr lang="en-US" sz="6600" b="1" dirty="0">
              <a:latin typeface="IRANSans(FaNum) Bold" panose="020B0506030804020204" pitchFamily="34" charset="-78"/>
              <a:cs typeface="IRANSans(FaNum) Bold" panose="020B0506030804020204" pitchFamily="34" charset="-78"/>
            </a:endParaRPr>
          </a:p>
        </p:txBody>
      </p:sp>
      <p:sp>
        <p:nvSpPr>
          <p:cNvPr id="8" name="TextBox 7">
            <a:extLst>
              <a:ext uri="{FF2B5EF4-FFF2-40B4-BE49-F238E27FC236}">
                <a16:creationId xmlns:a16="http://schemas.microsoft.com/office/drawing/2014/main" id="{DC9F31A5-DD60-AB2E-BB31-6F8557146CAC}"/>
              </a:ext>
            </a:extLst>
          </p:cNvPr>
          <p:cNvSpPr txBox="1"/>
          <p:nvPr/>
        </p:nvSpPr>
        <p:spPr>
          <a:xfrm>
            <a:off x="17653067" y="20860511"/>
            <a:ext cx="4384535" cy="1107996"/>
          </a:xfrm>
          <a:prstGeom prst="rect">
            <a:avLst/>
          </a:prstGeom>
          <a:noFill/>
        </p:spPr>
        <p:txBody>
          <a:bodyPr wrap="none" rtlCol="0">
            <a:spAutoFit/>
          </a:bodyPr>
          <a:lstStyle/>
          <a:p>
            <a:pPr algn="ctr" rtl="1">
              <a:defRPr sz="6600" b="1"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r>
              <a:rPr lang="fa-IR" sz="6600" b="1" dirty="0">
                <a:latin typeface="IRANSans(FaNum) Bold" panose="020B0506030804020204" pitchFamily="34" charset="-78"/>
                <a:cs typeface="IRANSans(FaNum) Bold" panose="020B0506030804020204" pitchFamily="34" charset="-78"/>
              </a:rPr>
              <a:t>اختیار فروش</a:t>
            </a:r>
            <a:endParaRPr lang="en-US" sz="6600" b="1" dirty="0">
              <a:latin typeface="IRANSans(FaNum) Bold" panose="020B0506030804020204" pitchFamily="34" charset="-78"/>
              <a:cs typeface="IRANSans(FaNum) Bold" panose="020B0506030804020204" pitchFamily="34" charset="-78"/>
            </a:endParaRPr>
          </a:p>
        </p:txBody>
      </p:sp>
    </p:spTree>
    <p:extLst>
      <p:ext uri="{BB962C8B-B14F-4D97-AF65-F5344CB8AC3E}">
        <p14:creationId xmlns:p14="http://schemas.microsoft.com/office/powerpoint/2010/main" val="3097082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72156-A5C5-01DC-4516-E6CD797376C5}"/>
              </a:ext>
            </a:extLst>
          </p:cNvPr>
          <p:cNvSpPr>
            <a:spLocks noGrp="1"/>
          </p:cNvSpPr>
          <p:nvPr>
            <p:ph type="title"/>
          </p:nvPr>
        </p:nvSpPr>
        <p:spPr/>
        <p:txBody>
          <a:bodyPr/>
          <a:lstStyle/>
          <a:p>
            <a:r>
              <a:rPr lang="fa-IR" dirty="0"/>
              <a:t>بیشترین ارزش معاملات اختیار به تفکیک دارایی پایه</a:t>
            </a:r>
            <a:endParaRPr lang="en-US" dirty="0"/>
          </a:p>
        </p:txBody>
      </p:sp>
      <p:sp>
        <p:nvSpPr>
          <p:cNvPr id="3" name="Slide Number Placeholder 2">
            <a:extLst>
              <a:ext uri="{FF2B5EF4-FFF2-40B4-BE49-F238E27FC236}">
                <a16:creationId xmlns:a16="http://schemas.microsoft.com/office/drawing/2014/main" id="{BE58D8A8-5446-180F-1B9D-419FA1050944}"/>
              </a:ext>
            </a:extLst>
          </p:cNvPr>
          <p:cNvSpPr>
            <a:spLocks noGrp="1"/>
          </p:cNvSpPr>
          <p:nvPr>
            <p:ph type="sldNum" sz="quarter" idx="12"/>
          </p:nvPr>
        </p:nvSpPr>
        <p:spPr/>
        <p:txBody>
          <a:bodyPr/>
          <a:lstStyle/>
          <a:p>
            <a:r>
              <a:rPr lang="en-US" dirty="0"/>
              <a:t>3</a:t>
            </a:r>
          </a:p>
        </p:txBody>
      </p:sp>
      <p:graphicFrame>
        <p:nvGraphicFramePr>
          <p:cNvPr id="4" name="T_Underlier_Value_Call">
            <a:extLst>
              <a:ext uri="{FF2B5EF4-FFF2-40B4-BE49-F238E27FC236}">
                <a16:creationId xmlns:a16="http://schemas.microsoft.com/office/drawing/2014/main" id="{85950DE9-766F-52A4-C1C8-65D769B300DA}"/>
              </a:ext>
            </a:extLst>
          </p:cNvPr>
          <p:cNvGraphicFramePr>
            <a:graphicFrameLocks noGrp="1"/>
          </p:cNvGraphicFramePr>
          <p:nvPr>
            <p:extLst>
              <p:ext uri="{D42A27DB-BD31-4B8C-83A1-F6EECF244321}">
                <p14:modId xmlns:p14="http://schemas.microsoft.com/office/powerpoint/2010/main" val="2278310011"/>
              </p:ext>
            </p:extLst>
          </p:nvPr>
        </p:nvGraphicFramePr>
        <p:xfrm>
          <a:off x="2856745" y="11104620"/>
          <a:ext cx="33977181" cy="9407860"/>
        </p:xfrm>
        <a:graphic>
          <a:graphicData uri="http://schemas.openxmlformats.org/drawingml/2006/table">
            <a:tbl>
              <a:tblPr rtl="1"/>
              <a:tblGrid>
                <a:gridCol w="2883414">
                  <a:extLst>
                    <a:ext uri="{9D8B030D-6E8A-4147-A177-3AD203B41FA5}">
                      <a16:colId xmlns:a16="http://schemas.microsoft.com/office/drawing/2014/main" val="1025680716"/>
                    </a:ext>
                  </a:extLst>
                </a:gridCol>
                <a:gridCol w="3844555">
                  <a:extLst>
                    <a:ext uri="{9D8B030D-6E8A-4147-A177-3AD203B41FA5}">
                      <a16:colId xmlns:a16="http://schemas.microsoft.com/office/drawing/2014/main" val="4200080024"/>
                    </a:ext>
                  </a:extLst>
                </a:gridCol>
                <a:gridCol w="4085774">
                  <a:extLst>
                    <a:ext uri="{9D8B030D-6E8A-4147-A177-3AD203B41FA5}">
                      <a16:colId xmlns:a16="http://schemas.microsoft.com/office/drawing/2014/main" val="2570480000"/>
                    </a:ext>
                  </a:extLst>
                </a:gridCol>
                <a:gridCol w="6247400">
                  <a:extLst>
                    <a:ext uri="{9D8B030D-6E8A-4147-A177-3AD203B41FA5}">
                      <a16:colId xmlns:a16="http://schemas.microsoft.com/office/drawing/2014/main" val="1548861022"/>
                    </a:ext>
                  </a:extLst>
                </a:gridCol>
                <a:gridCol w="5766831">
                  <a:extLst>
                    <a:ext uri="{9D8B030D-6E8A-4147-A177-3AD203B41FA5}">
                      <a16:colId xmlns:a16="http://schemas.microsoft.com/office/drawing/2014/main" val="989536462"/>
                    </a:ext>
                  </a:extLst>
                </a:gridCol>
                <a:gridCol w="6151286">
                  <a:extLst>
                    <a:ext uri="{9D8B030D-6E8A-4147-A177-3AD203B41FA5}">
                      <a16:colId xmlns:a16="http://schemas.microsoft.com/office/drawing/2014/main" val="4079232187"/>
                    </a:ext>
                  </a:extLst>
                </a:gridCol>
                <a:gridCol w="4997921">
                  <a:extLst>
                    <a:ext uri="{9D8B030D-6E8A-4147-A177-3AD203B41FA5}">
                      <a16:colId xmlns:a16="http://schemas.microsoft.com/office/drawing/2014/main" val="2505995123"/>
                    </a:ext>
                  </a:extLst>
                </a:gridCol>
              </a:tblGrid>
              <a:tr h="1343980">
                <a:tc>
                  <a:txBody>
                    <a:bodyPr/>
                    <a:lstStyle/>
                    <a:p>
                      <a:pPr algn="ctr" rtl="1" fontAlgn="ctr"/>
                      <a:r>
                        <a:rPr lang="fa-IR" sz="4600" b="0" i="0" u="none" strike="noStrike" dirty="0">
                          <a:solidFill>
                            <a:srgbClr val="082857"/>
                          </a:solidFill>
                          <a:effectLst/>
                          <a:latin typeface="IRANSans(FaNum) Black" panose="020B0506030804020204" pitchFamily="34" charset="-78"/>
                          <a:cs typeface="IRANSans(FaNum) Black" panose="020B0506030804020204" pitchFamily="34" charset="-78"/>
                        </a:rPr>
                        <a:t>خودرو</a:t>
                      </a:r>
                    </a:p>
                  </a:txBody>
                  <a:tcPr marL="0" marR="0" marT="0" marB="0" anchor="ctr">
                    <a:lnL w="12700" cap="flat" cmpd="sng" algn="ctr">
                      <a:noFill/>
                      <a:prstDash val="solid"/>
                      <a:round/>
                      <a:headEnd type="none" w="med" len="med"/>
                      <a:tailEnd type="none" w="med" len="med"/>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35</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84.5</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764.8</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81.5</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3.0</a:t>
                      </a:r>
                    </a:p>
                  </a:txBody>
                  <a:tcPr marL="0" marR="0" marT="0" marB="0" anchor="ctr">
                    <a:lnL>
                      <a:noFill/>
                    </a:lnL>
                    <a:lnR>
                      <a:noFill/>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2.0% </a:t>
                      </a:r>
                    </a:p>
                  </a:txBody>
                  <a:tcPr marL="0" marR="0" marT="0" marB="0" anchor="ctr">
                    <a:lnL>
                      <a:noFill/>
                    </a:lnL>
                    <a:lnR w="12700" cap="flat" cmpd="sng" algn="ctr">
                      <a:solidFill>
                        <a:schemeClr val="bg1"/>
                      </a:solidFill>
                      <a:prstDash val="solid"/>
                      <a:round/>
                      <a:headEnd type="none" w="med" len="med"/>
                      <a:tailEnd type="none" w="med" len="med"/>
                    </a:lnR>
                    <a:lnT w="38100" cap="flat" cmpd="sng" algn="ctr">
                      <a:solidFill>
                        <a:srgbClr val="082857"/>
                      </a:solidFill>
                      <a:prstDash val="solid"/>
                      <a:round/>
                      <a:headEnd type="none" w="med" len="med"/>
                      <a:tailEnd type="none" w="med" len="med"/>
                    </a:lnT>
                    <a:lnB w="28575" cap="flat" cmpd="sng" algn="ctr">
                      <a:solidFill>
                        <a:srgbClr val="082857"/>
                      </a:solidFill>
                      <a:prstDash val="lgDashDot"/>
                      <a:round/>
                      <a:headEnd type="none" w="med" len="med"/>
                      <a:tailEnd type="none" w="med" len="med"/>
                    </a:lnB>
                    <a:noFill/>
                  </a:tcPr>
                </a:tc>
                <a:extLst>
                  <a:ext uri="{0D108BD9-81ED-4DB2-BD59-A6C34878D82A}">
                    <a16:rowId xmlns:a16="http://schemas.microsoft.com/office/drawing/2014/main" val="1410922682"/>
                  </a:ext>
                </a:extLst>
              </a:tr>
              <a:tr h="1343980">
                <a:tc>
                  <a:txBody>
                    <a:bodyPr/>
                    <a:lstStyle/>
                    <a:p>
                      <a:pPr algn="ctr" rtl="1" fontAlgn="ctr"/>
                      <a:r>
                        <a:rPr lang="fa-IR" sz="4600" b="0" i="0" u="none" strike="noStrike">
                          <a:solidFill>
                            <a:srgbClr val="082857"/>
                          </a:solidFill>
                          <a:effectLst/>
                          <a:latin typeface="IRANSans(FaNum) Black" panose="020B0506030804020204" pitchFamily="34" charset="-78"/>
                          <a:cs typeface="IRANSans(FaNum) Black" panose="020B0506030804020204" pitchFamily="34" charset="-78"/>
                        </a:rPr>
                        <a:t>اهرم</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32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83.2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887.1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81.1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2.1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4.8% </a:t>
                      </a:r>
                    </a:p>
                  </a:txBody>
                  <a:tcPr marL="0" marR="0" marT="0" marB="0" anchor="ctr">
                    <a:lnL>
                      <a:noFill/>
                    </a:lnL>
                    <a:lnR w="12700" cap="flat" cmpd="sng" algn="ctr">
                      <a:solidFill>
                        <a:schemeClr val="bg1"/>
                      </a:solidFill>
                      <a:prstDash val="solid"/>
                      <a:round/>
                      <a:headEnd type="none" w="med" len="med"/>
                      <a:tailEnd type="none" w="med" len="med"/>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extLst>
                  <a:ext uri="{0D108BD9-81ED-4DB2-BD59-A6C34878D82A}">
                    <a16:rowId xmlns:a16="http://schemas.microsoft.com/office/drawing/2014/main" val="213236584"/>
                  </a:ext>
                </a:extLst>
              </a:tr>
              <a:tr h="1343980">
                <a:tc>
                  <a:txBody>
                    <a:bodyPr/>
                    <a:lstStyle/>
                    <a:p>
                      <a:pPr algn="ctr" rtl="1" fontAlgn="ctr"/>
                      <a:r>
                        <a:rPr lang="fa-IR" sz="4600" b="0" i="0" u="none" strike="noStrike">
                          <a:solidFill>
                            <a:srgbClr val="082857"/>
                          </a:solidFill>
                          <a:effectLst/>
                          <a:latin typeface="IRANSans(FaNum) Black" panose="020B0506030804020204" pitchFamily="34" charset="-78"/>
                          <a:cs typeface="IRANSans(FaNum) Black" panose="020B0506030804020204" pitchFamily="34" charset="-78"/>
                        </a:rPr>
                        <a:t>خساپا</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20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74.3</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1,562.5</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70.6</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3.7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26.6% </a:t>
                      </a:r>
                    </a:p>
                  </a:txBody>
                  <a:tcPr marL="0" marR="0" marT="0" marB="0" anchor="ctr">
                    <a:lnL>
                      <a:noFill/>
                    </a:lnL>
                    <a:lnR w="12700" cap="flat" cmpd="sng" algn="ctr">
                      <a:solidFill>
                        <a:schemeClr val="bg1"/>
                      </a:solidFill>
                      <a:prstDash val="solid"/>
                      <a:round/>
                      <a:headEnd type="none" w="med" len="med"/>
                      <a:tailEnd type="none" w="med" len="med"/>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extLst>
                  <a:ext uri="{0D108BD9-81ED-4DB2-BD59-A6C34878D82A}">
                    <a16:rowId xmlns:a16="http://schemas.microsoft.com/office/drawing/2014/main" val="3185342417"/>
                  </a:ext>
                </a:extLst>
              </a:tr>
              <a:tr h="1343980">
                <a:tc>
                  <a:txBody>
                    <a:bodyPr/>
                    <a:lstStyle/>
                    <a:p>
                      <a:pPr algn="ctr" rtl="1" fontAlgn="ctr"/>
                      <a:r>
                        <a:rPr lang="fa-IR" sz="4600" b="0" i="0" u="none" strike="noStrike">
                          <a:solidFill>
                            <a:srgbClr val="082857"/>
                          </a:solidFill>
                          <a:effectLst/>
                          <a:latin typeface="IRANSans(FaNum) Black" panose="020B0506030804020204" pitchFamily="34" charset="-78"/>
                          <a:cs typeface="IRANSans(FaNum) Black" panose="020B0506030804020204" pitchFamily="34" charset="-78"/>
                        </a:rPr>
                        <a:t>شستا</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25</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17.9</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280.6</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dirty="0">
                          <a:solidFill>
                            <a:srgbClr val="082857"/>
                          </a:solidFill>
                          <a:effectLst/>
                          <a:latin typeface="IRANSans(FaNum) Bold" panose="020B0506030804020204" pitchFamily="34" charset="-78"/>
                          <a:cs typeface="IRANSans(FaNum) Bold" panose="020B0506030804020204" pitchFamily="34" charset="-78"/>
                        </a:rPr>
                        <a:t>7.5</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10.3</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dirty="0">
                          <a:solidFill>
                            <a:srgbClr val="FF0000"/>
                          </a:solidFill>
                          <a:effectLst/>
                          <a:latin typeface="IRANSans(FaNum) Bold" panose="020B0506030804020204" pitchFamily="34" charset="-78"/>
                          <a:cs typeface="IRANSans(FaNum) Bold" panose="020B0506030804020204" pitchFamily="34" charset="-78"/>
                        </a:rPr>
                        <a:t>(28.7%)</a:t>
                      </a:r>
                    </a:p>
                  </a:txBody>
                  <a:tcPr marL="0" marR="0" marT="0" marB="0" anchor="ctr">
                    <a:lnL>
                      <a:noFill/>
                    </a:lnL>
                    <a:lnR w="12700" cap="flat" cmpd="sng" algn="ctr">
                      <a:solidFill>
                        <a:schemeClr val="bg1"/>
                      </a:solidFill>
                      <a:prstDash val="solid"/>
                      <a:round/>
                      <a:headEnd type="none" w="med" len="med"/>
                      <a:tailEnd type="none" w="med" len="med"/>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extLst>
                  <a:ext uri="{0D108BD9-81ED-4DB2-BD59-A6C34878D82A}">
                    <a16:rowId xmlns:a16="http://schemas.microsoft.com/office/drawing/2014/main" val="2843253147"/>
                  </a:ext>
                </a:extLst>
              </a:tr>
              <a:tr h="1343980">
                <a:tc>
                  <a:txBody>
                    <a:bodyPr/>
                    <a:lstStyle/>
                    <a:p>
                      <a:pPr algn="ctr" rtl="1" fontAlgn="ctr"/>
                      <a:r>
                        <a:rPr lang="fa-IR" sz="4600" b="0" i="0" u="none" strike="noStrike">
                          <a:solidFill>
                            <a:srgbClr val="082857"/>
                          </a:solidFill>
                          <a:effectLst/>
                          <a:latin typeface="IRANSans(FaNum) Black" panose="020B0506030804020204" pitchFamily="34" charset="-78"/>
                          <a:cs typeface="IRANSans(FaNum) Black" panose="020B0506030804020204" pitchFamily="34" charset="-78"/>
                        </a:rPr>
                        <a:t>موج</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4</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3.8</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23.9</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3.4</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0.3</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tc>
                  <a:txBody>
                    <a:bodyPr/>
                    <a:lstStyle/>
                    <a:p>
                      <a:pPr algn="ctr" rtl="1" fontAlgn="ctr"/>
                      <a:r>
                        <a:rPr lang="en-US" sz="4600" b="0" i="0" u="none" strike="noStrike">
                          <a:solidFill>
                            <a:srgbClr val="FF0000"/>
                          </a:solidFill>
                          <a:effectLst/>
                          <a:latin typeface="IRANSans(FaNum) Bold" panose="020B0506030804020204" pitchFamily="34" charset="-78"/>
                          <a:cs typeface="IRANSans(FaNum) Bold" panose="020B0506030804020204" pitchFamily="34" charset="-78"/>
                        </a:rPr>
                        <a:t>(22.6%)</a:t>
                      </a:r>
                    </a:p>
                  </a:txBody>
                  <a:tcPr marL="0" marR="0" marT="0" marB="0" anchor="ctr">
                    <a:lnL>
                      <a:noFill/>
                    </a:lnL>
                    <a:lnR w="12700" cap="flat" cmpd="sng" algn="ctr">
                      <a:solidFill>
                        <a:schemeClr val="bg1"/>
                      </a:solidFill>
                      <a:prstDash val="solid"/>
                      <a:round/>
                      <a:headEnd type="none" w="med" len="med"/>
                      <a:tailEnd type="none" w="med" len="med"/>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noFill/>
                  </a:tcPr>
                </a:tc>
                <a:extLst>
                  <a:ext uri="{0D108BD9-81ED-4DB2-BD59-A6C34878D82A}">
                    <a16:rowId xmlns:a16="http://schemas.microsoft.com/office/drawing/2014/main" val="952409268"/>
                  </a:ext>
                </a:extLst>
              </a:tr>
              <a:tr h="1343980">
                <a:tc>
                  <a:txBody>
                    <a:bodyPr/>
                    <a:lstStyle/>
                    <a:p>
                      <a:pPr algn="ctr" rtl="1" fontAlgn="ctr"/>
                      <a:r>
                        <a:rPr lang="fa-IR" sz="4600" b="0" i="0" u="none" strike="noStrike">
                          <a:solidFill>
                            <a:srgbClr val="082857"/>
                          </a:solidFill>
                          <a:effectLst/>
                          <a:latin typeface="IRANSans(FaNum) Black" panose="020B0506030804020204" pitchFamily="34" charset="-78"/>
                          <a:cs typeface="IRANSans(FaNum) Black" panose="020B0506030804020204" pitchFamily="34" charset="-78"/>
                        </a:rPr>
                        <a:t>شتاب</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2.6</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13.1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2.6</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dirty="0">
                          <a:solidFill>
                            <a:srgbClr val="FF0000"/>
                          </a:solidFill>
                          <a:effectLst/>
                          <a:latin typeface="IRANSans(FaNum) Bold" panose="020B0506030804020204" pitchFamily="34" charset="-78"/>
                          <a:cs typeface="IRANSans(FaNum) Bold" panose="020B0506030804020204" pitchFamily="34" charset="-78"/>
                        </a:rPr>
                        <a:t>(8.0%)</a:t>
                      </a:r>
                    </a:p>
                  </a:txBody>
                  <a:tcPr marL="0" marR="0" marT="0" marB="0" anchor="ctr">
                    <a:lnL>
                      <a:noFill/>
                    </a:lnL>
                    <a:lnR w="12700" cap="flat" cmpd="sng" algn="ctr">
                      <a:noFill/>
                      <a:prstDash val="solid"/>
                      <a:round/>
                      <a:headEnd type="none" w="med" len="med"/>
                      <a:tailEnd type="none" w="med" len="med"/>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2225720"/>
                  </a:ext>
                </a:extLst>
              </a:tr>
              <a:tr h="1343980">
                <a:tc>
                  <a:txBody>
                    <a:bodyPr/>
                    <a:lstStyle/>
                    <a:p>
                      <a:pPr algn="ctr" rtl="1" fontAlgn="ctr"/>
                      <a:r>
                        <a:rPr lang="fa-IR" sz="4600" b="0" i="0" u="none" strike="noStrike">
                          <a:solidFill>
                            <a:srgbClr val="082857"/>
                          </a:solidFill>
                          <a:effectLst/>
                          <a:latin typeface="IRANSans(FaNum) Black" panose="020B0506030804020204" pitchFamily="34" charset="-78"/>
                          <a:cs typeface="IRANSans(FaNum) Black" panose="020B0506030804020204" pitchFamily="34" charset="-78"/>
                        </a:rPr>
                        <a:t>بهین رو</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9</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1.5</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8.0</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1.2</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0.4</a:t>
                      </a:r>
                    </a:p>
                  </a:txBody>
                  <a:tcPr marL="0" marR="0" marT="0" marB="0" anchor="ctr">
                    <a:lnL>
                      <a:noFill/>
                    </a:lnL>
                    <a:lnR>
                      <a:noFill/>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tc>
                  <a:txBody>
                    <a:bodyPr/>
                    <a:lstStyle/>
                    <a:p>
                      <a:pPr algn="ctr" rtl="1" fontAlgn="ctr"/>
                      <a:r>
                        <a:rPr lang="en-US" sz="4600" b="0" i="0" u="none" strike="noStrike" dirty="0">
                          <a:solidFill>
                            <a:srgbClr val="FF0000"/>
                          </a:solidFill>
                          <a:effectLst/>
                          <a:latin typeface="IRANSans(FaNum) Bold" panose="020B0506030804020204" pitchFamily="34" charset="-78"/>
                          <a:cs typeface="IRANSans(FaNum) Bold" panose="020B0506030804020204" pitchFamily="34" charset="-78"/>
                        </a:rPr>
                        <a:t>(4.2%)</a:t>
                      </a:r>
                    </a:p>
                  </a:txBody>
                  <a:tcPr marL="0" marR="0" marT="0" marB="0" anchor="ctr">
                    <a:lnL>
                      <a:noFill/>
                    </a:lnL>
                    <a:lnR w="12700" cap="flat" cmpd="sng" algn="ctr">
                      <a:solidFill>
                        <a:schemeClr val="bg1"/>
                      </a:solidFill>
                      <a:prstDash val="solid"/>
                      <a:round/>
                      <a:headEnd type="none" w="med" len="med"/>
                      <a:tailEnd type="none" w="med" len="med"/>
                    </a:lnR>
                    <a:lnT w="28575" cap="flat" cmpd="sng" algn="ctr">
                      <a:solidFill>
                        <a:srgbClr val="082857"/>
                      </a:solidFill>
                      <a:prstDash val="lgDashDot"/>
                      <a:round/>
                      <a:headEnd type="none" w="med" len="med"/>
                      <a:tailEnd type="none" w="med" len="med"/>
                    </a:lnT>
                    <a:lnB w="19050" cap="flat" cmpd="sng" algn="ctr">
                      <a:noFill/>
                      <a:prstDash val="lgDash"/>
                      <a:round/>
                      <a:headEnd type="none" w="med" len="med"/>
                      <a:tailEnd type="none" w="med" len="med"/>
                    </a:lnB>
                    <a:noFill/>
                  </a:tcPr>
                </a:tc>
                <a:extLst>
                  <a:ext uri="{0D108BD9-81ED-4DB2-BD59-A6C34878D82A}">
                    <a16:rowId xmlns:a16="http://schemas.microsoft.com/office/drawing/2014/main" val="475780590"/>
                  </a:ext>
                </a:extLst>
              </a:tr>
            </a:tbl>
          </a:graphicData>
        </a:graphic>
      </p:graphicFrame>
      <p:graphicFrame>
        <p:nvGraphicFramePr>
          <p:cNvPr id="5" name="T_Underlier_Value_Put">
            <a:extLst>
              <a:ext uri="{FF2B5EF4-FFF2-40B4-BE49-F238E27FC236}">
                <a16:creationId xmlns:a16="http://schemas.microsoft.com/office/drawing/2014/main" id="{F580516A-D956-5AED-CA74-5A6A1442A888}"/>
              </a:ext>
            </a:extLst>
          </p:cNvPr>
          <p:cNvGraphicFramePr>
            <a:graphicFrameLocks noGrp="1"/>
          </p:cNvGraphicFramePr>
          <p:nvPr>
            <p:extLst>
              <p:ext uri="{D42A27DB-BD31-4B8C-83A1-F6EECF244321}">
                <p14:modId xmlns:p14="http://schemas.microsoft.com/office/powerpoint/2010/main" val="1955170200"/>
              </p:ext>
            </p:extLst>
          </p:nvPr>
        </p:nvGraphicFramePr>
        <p:xfrm>
          <a:off x="2856744" y="26952991"/>
          <a:ext cx="33977182" cy="9407860"/>
        </p:xfrm>
        <a:graphic>
          <a:graphicData uri="http://schemas.openxmlformats.org/drawingml/2006/table">
            <a:tbl>
              <a:tblPr rtl="1"/>
              <a:tblGrid>
                <a:gridCol w="2883414">
                  <a:extLst>
                    <a:ext uri="{9D8B030D-6E8A-4147-A177-3AD203B41FA5}">
                      <a16:colId xmlns:a16="http://schemas.microsoft.com/office/drawing/2014/main" val="949585282"/>
                    </a:ext>
                  </a:extLst>
                </a:gridCol>
                <a:gridCol w="3844555">
                  <a:extLst>
                    <a:ext uri="{9D8B030D-6E8A-4147-A177-3AD203B41FA5}">
                      <a16:colId xmlns:a16="http://schemas.microsoft.com/office/drawing/2014/main" val="4200080024"/>
                    </a:ext>
                  </a:extLst>
                </a:gridCol>
                <a:gridCol w="4085774">
                  <a:extLst>
                    <a:ext uri="{9D8B030D-6E8A-4147-A177-3AD203B41FA5}">
                      <a16:colId xmlns:a16="http://schemas.microsoft.com/office/drawing/2014/main" val="2570480000"/>
                    </a:ext>
                  </a:extLst>
                </a:gridCol>
                <a:gridCol w="6247400">
                  <a:extLst>
                    <a:ext uri="{9D8B030D-6E8A-4147-A177-3AD203B41FA5}">
                      <a16:colId xmlns:a16="http://schemas.microsoft.com/office/drawing/2014/main" val="1548861022"/>
                    </a:ext>
                  </a:extLst>
                </a:gridCol>
                <a:gridCol w="5766832">
                  <a:extLst>
                    <a:ext uri="{9D8B030D-6E8A-4147-A177-3AD203B41FA5}">
                      <a16:colId xmlns:a16="http://schemas.microsoft.com/office/drawing/2014/main" val="989536462"/>
                    </a:ext>
                  </a:extLst>
                </a:gridCol>
                <a:gridCol w="6151286">
                  <a:extLst>
                    <a:ext uri="{9D8B030D-6E8A-4147-A177-3AD203B41FA5}">
                      <a16:colId xmlns:a16="http://schemas.microsoft.com/office/drawing/2014/main" val="4079232187"/>
                    </a:ext>
                  </a:extLst>
                </a:gridCol>
                <a:gridCol w="4997921">
                  <a:extLst>
                    <a:ext uri="{9D8B030D-6E8A-4147-A177-3AD203B41FA5}">
                      <a16:colId xmlns:a16="http://schemas.microsoft.com/office/drawing/2014/main" val="2505995123"/>
                    </a:ext>
                  </a:extLst>
                </a:gridCol>
              </a:tblGrid>
              <a:tr h="1343980">
                <a:tc>
                  <a:txBody>
                    <a:bodyPr/>
                    <a:lstStyle/>
                    <a:p>
                      <a:pPr algn="ctr" rtl="1" fontAlgn="ctr"/>
                      <a:r>
                        <a:rPr lang="fa-IR" sz="4600" b="0" i="0" u="none" strike="noStrike" dirty="0">
                          <a:solidFill>
                            <a:srgbClr val="082857"/>
                          </a:solidFill>
                          <a:effectLst/>
                          <a:latin typeface="IRANSans(FaNum) Black" panose="020B0506030804020204" pitchFamily="34" charset="-78"/>
                          <a:cs typeface="IRANSans(FaNum) Black" panose="020B0506030804020204" pitchFamily="34" charset="-78"/>
                        </a:rPr>
                        <a:t>خودرو</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5</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2,480.9</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dirty="0">
                          <a:solidFill>
                            <a:srgbClr val="082857"/>
                          </a:solidFill>
                          <a:effectLst/>
                          <a:latin typeface="IRANSans(FaNum) Bold" panose="020B0506030804020204" pitchFamily="34" charset="-78"/>
                          <a:cs typeface="IRANSans(FaNum) Bold" panose="020B0506030804020204" pitchFamily="34" charset="-78"/>
                        </a:rPr>
                        <a:t>274,752.6</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5.2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2,475.6</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dirty="0">
                          <a:solidFill>
                            <a:srgbClr val="FF0000"/>
                          </a:solidFill>
                          <a:effectLst/>
                          <a:latin typeface="IRANSans(FaNum) Bold" panose="020B0506030804020204" pitchFamily="34" charset="-78"/>
                          <a:cs typeface="IRANSans(FaNum) Bold" panose="020B0506030804020204" pitchFamily="34" charset="-78"/>
                        </a:rPr>
                        <a:t>(28.4%)</a:t>
                      </a:r>
                    </a:p>
                  </a:txBody>
                  <a:tcPr marL="0" marR="0" marT="0" marB="0" anchor="ctr">
                    <a:lnL>
                      <a:noFill/>
                    </a:lnL>
                    <a:lnR w="12700" cap="flat" cmpd="sng" algn="ctr">
                      <a:noFill/>
                      <a:prstDash val="solid"/>
                      <a:round/>
                      <a:headEnd type="none" w="med" len="med"/>
                      <a:tailEnd type="none" w="med" len="med"/>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2129734"/>
                  </a:ext>
                </a:extLst>
              </a:tr>
              <a:tr h="1343980">
                <a:tc>
                  <a:txBody>
                    <a:bodyPr/>
                    <a:lstStyle/>
                    <a:p>
                      <a:pPr algn="ctr" rtl="1" fontAlgn="ctr"/>
                      <a:r>
                        <a:rPr lang="fa-IR" sz="4600" b="0" i="0" u="none" strike="noStrike">
                          <a:solidFill>
                            <a:srgbClr val="082857"/>
                          </a:solidFill>
                          <a:effectLst/>
                          <a:latin typeface="IRANSans(FaNum) Black" panose="020B0506030804020204" pitchFamily="34" charset="-78"/>
                          <a:cs typeface="IRANSans(FaNum) Black" panose="020B0506030804020204" pitchFamily="34" charset="-78"/>
                        </a:rPr>
                        <a:t>اهرم</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1,494.5</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361,750.2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234.8</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1,259.7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34.4% </a:t>
                      </a:r>
                    </a:p>
                  </a:txBody>
                  <a:tcPr marL="0" marR="0" marT="0" marB="0" anchor="ctr">
                    <a:lnL>
                      <a:noFill/>
                    </a:lnL>
                    <a:lnR w="12700" cap="flat" cmpd="sng" algn="ctr">
                      <a:noFill/>
                      <a:prstDash val="solid"/>
                      <a:round/>
                      <a:headEnd type="none" w="med" len="med"/>
                      <a:tailEnd type="none" w="med" len="med"/>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7547499"/>
                  </a:ext>
                </a:extLst>
              </a:tr>
              <a:tr h="1343980">
                <a:tc>
                  <a:txBody>
                    <a:bodyPr/>
                    <a:lstStyle/>
                    <a:p>
                      <a:pPr algn="ctr" rtl="1" fontAlgn="ctr"/>
                      <a:r>
                        <a:rPr lang="fa-IR" sz="4600" b="0" i="0" u="none" strike="noStrike">
                          <a:solidFill>
                            <a:srgbClr val="082857"/>
                          </a:solidFill>
                          <a:effectLst/>
                          <a:latin typeface="IRANSans(FaNum) Black" panose="020B0506030804020204" pitchFamily="34" charset="-78"/>
                          <a:cs typeface="IRANSans(FaNum) Black" panose="020B0506030804020204" pitchFamily="34" charset="-78"/>
                        </a:rPr>
                        <a:t>شستا</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5</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259.0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6,618.7</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232.8</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26.2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dirty="0">
                          <a:solidFill>
                            <a:srgbClr val="FF0000"/>
                          </a:solidFill>
                          <a:effectLst/>
                          <a:latin typeface="IRANSans(FaNum) Bold" panose="020B0506030804020204" pitchFamily="34" charset="-78"/>
                          <a:cs typeface="IRANSans(FaNum) Bold" panose="020B0506030804020204" pitchFamily="34" charset="-78"/>
                        </a:rPr>
                        <a:t>(20.9%)</a:t>
                      </a:r>
                    </a:p>
                  </a:txBody>
                  <a:tcPr marL="0" marR="0" marT="0" marB="0" anchor="ctr">
                    <a:lnL>
                      <a:noFill/>
                    </a:lnL>
                    <a:lnR w="12700" cap="flat" cmpd="sng" algn="ctr">
                      <a:noFill/>
                      <a:prstDash val="solid"/>
                      <a:round/>
                      <a:headEnd type="none" w="med" len="med"/>
                      <a:tailEnd type="none" w="med" len="med"/>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4830239"/>
                  </a:ext>
                </a:extLst>
              </a:tr>
              <a:tr h="1343980">
                <a:tc>
                  <a:txBody>
                    <a:bodyPr/>
                    <a:lstStyle/>
                    <a:p>
                      <a:pPr algn="ctr" rtl="1" fontAlgn="ctr"/>
                      <a:r>
                        <a:rPr lang="fa-IR" sz="4600" b="0" i="0" u="none" strike="noStrike">
                          <a:solidFill>
                            <a:srgbClr val="082857"/>
                          </a:solidFill>
                          <a:effectLst/>
                          <a:latin typeface="IRANSans(FaNum) Black" panose="020B0506030804020204" pitchFamily="34" charset="-78"/>
                          <a:cs typeface="IRANSans(FaNum) Black" panose="020B0506030804020204" pitchFamily="34" charset="-78"/>
                        </a:rPr>
                        <a:t>خساپا</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4</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183.1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267,464.5</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78.3</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104.9</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dirty="0">
                          <a:solidFill>
                            <a:srgbClr val="FF0000"/>
                          </a:solidFill>
                          <a:effectLst/>
                          <a:latin typeface="IRANSans(FaNum) Bold" panose="020B0506030804020204" pitchFamily="34" charset="-78"/>
                          <a:cs typeface="IRANSans(FaNum) Bold" panose="020B0506030804020204" pitchFamily="34" charset="-78"/>
                        </a:rPr>
                        <a:t>(61.8%)</a:t>
                      </a:r>
                    </a:p>
                  </a:txBody>
                  <a:tcPr marL="0" marR="0" marT="0" marB="0" anchor="ctr">
                    <a:lnL>
                      <a:noFill/>
                    </a:lnL>
                    <a:lnR w="12700" cap="flat" cmpd="sng" algn="ctr">
                      <a:noFill/>
                      <a:prstDash val="solid"/>
                      <a:round/>
                      <a:headEnd type="none" w="med" len="med"/>
                      <a:tailEnd type="none" w="med" len="med"/>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0201993"/>
                  </a:ext>
                </a:extLst>
              </a:tr>
              <a:tr h="1343980">
                <a:tc>
                  <a:txBody>
                    <a:bodyPr/>
                    <a:lstStyle/>
                    <a:p>
                      <a:pPr algn="ctr" rtl="1" fontAlgn="ctr"/>
                      <a:r>
                        <a:rPr lang="fa-IR" sz="4600" b="0" i="0" u="none" strike="noStrike">
                          <a:solidFill>
                            <a:srgbClr val="082857"/>
                          </a:solidFill>
                          <a:effectLst/>
                          <a:latin typeface="IRANSans(FaNum) Black" panose="020B0506030804020204" pitchFamily="34" charset="-78"/>
                          <a:cs typeface="IRANSans(FaNum) Black" panose="020B0506030804020204" pitchFamily="34" charset="-78"/>
                        </a:rPr>
                        <a:t>موج</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149.6</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3,129.9</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149.6</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dirty="0">
                          <a:solidFill>
                            <a:srgbClr val="FF0000"/>
                          </a:solidFill>
                          <a:effectLst/>
                          <a:latin typeface="IRANSans(FaNum) Bold" panose="020B0506030804020204" pitchFamily="34" charset="-78"/>
                          <a:cs typeface="IRANSans(FaNum) Bold" panose="020B0506030804020204" pitchFamily="34" charset="-78"/>
                        </a:rPr>
                        <a:t>(24.2%)</a:t>
                      </a:r>
                    </a:p>
                  </a:txBody>
                  <a:tcPr marL="0" marR="0" marT="0" marB="0" anchor="ctr">
                    <a:lnL>
                      <a:noFill/>
                    </a:lnL>
                    <a:lnR w="12700" cap="flat" cmpd="sng" algn="ctr">
                      <a:noFill/>
                      <a:prstDash val="solid"/>
                      <a:round/>
                      <a:headEnd type="none" w="med" len="med"/>
                      <a:tailEnd type="none" w="med" len="med"/>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4666149"/>
                  </a:ext>
                </a:extLst>
              </a:tr>
              <a:tr h="1343980">
                <a:tc>
                  <a:txBody>
                    <a:bodyPr/>
                    <a:lstStyle/>
                    <a:p>
                      <a:pPr algn="ctr" rtl="1" fontAlgn="ctr"/>
                      <a:r>
                        <a:rPr lang="fa-IR" sz="4600" b="0" i="0" u="none" strike="noStrike">
                          <a:solidFill>
                            <a:srgbClr val="082857"/>
                          </a:solidFill>
                          <a:effectLst/>
                          <a:latin typeface="IRANSans(FaNum) Black" panose="020B0506030804020204" pitchFamily="34" charset="-78"/>
                          <a:cs typeface="IRANSans(FaNum) Black" panose="020B0506030804020204" pitchFamily="34" charset="-78"/>
                        </a:rPr>
                        <a:t>شتاب</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6.2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139.3</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6.2</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0.0</a:t>
                      </a:r>
                    </a:p>
                  </a:txBody>
                  <a:tcPr marL="0" marR="0" marT="0" marB="0" anchor="ctr">
                    <a:lnL>
                      <a:noFill/>
                    </a:lnL>
                    <a:lnR>
                      <a:noFill/>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dirty="0">
                          <a:solidFill>
                            <a:srgbClr val="FF0000"/>
                          </a:solidFill>
                          <a:effectLst/>
                          <a:latin typeface="IRANSans(FaNum) Bold" panose="020B0506030804020204" pitchFamily="34" charset="-78"/>
                          <a:cs typeface="IRANSans(FaNum) Bold" panose="020B0506030804020204" pitchFamily="34" charset="-78"/>
                        </a:rPr>
                        <a:t>(7.5%)</a:t>
                      </a:r>
                    </a:p>
                  </a:txBody>
                  <a:tcPr marL="0" marR="0" marT="0" marB="0" anchor="ctr">
                    <a:lnL>
                      <a:noFill/>
                    </a:lnL>
                    <a:lnR w="12700" cap="flat" cmpd="sng" algn="ctr">
                      <a:noFill/>
                      <a:prstDash val="solid"/>
                      <a:round/>
                      <a:headEnd type="none" w="med" len="med"/>
                      <a:tailEnd type="none" w="med" len="med"/>
                    </a:lnR>
                    <a:lnT w="28575" cap="flat" cmpd="sng" algn="ctr">
                      <a:solidFill>
                        <a:srgbClr val="082857"/>
                      </a:solidFill>
                      <a:prstDash val="lgDashDot"/>
                      <a:round/>
                      <a:headEnd type="none" w="med" len="med"/>
                      <a:tailEnd type="none" w="med" len="med"/>
                    </a:lnT>
                    <a:lnB w="28575" cap="flat" cmpd="sng" algn="ctr">
                      <a:solidFill>
                        <a:srgbClr val="082857"/>
                      </a:solidFill>
                      <a:prstDash val="lg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7194595"/>
                  </a:ext>
                </a:extLst>
              </a:tr>
              <a:tr h="1343980">
                <a:tc>
                  <a:txBody>
                    <a:bodyPr/>
                    <a:lstStyle/>
                    <a:p>
                      <a:pPr algn="ctr" rtl="1" fontAlgn="ctr"/>
                      <a:r>
                        <a:rPr lang="fa-IR" sz="4600" b="0" i="0" u="none" strike="noStrike">
                          <a:solidFill>
                            <a:srgbClr val="082857"/>
                          </a:solidFill>
                          <a:effectLst/>
                          <a:latin typeface="IRANSans(FaNum) Black" panose="020B0506030804020204" pitchFamily="34" charset="-78"/>
                          <a:cs typeface="IRANSans(FaNum) Black" panose="020B0506030804020204" pitchFamily="34" charset="-78"/>
                        </a:rPr>
                        <a:t>توان</a:t>
                      </a:r>
                    </a:p>
                  </a:txBody>
                  <a:tcPr marL="0" marR="0" marT="0" marB="0" anchor="ctr">
                    <a:lnL w="12700" cap="flat" cmpd="sng" algn="ctr">
                      <a:noFill/>
                      <a:prstDash val="solid"/>
                      <a:round/>
                      <a:headEnd type="none" w="med" len="med"/>
                      <a:tailEnd type="none" w="med" len="med"/>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2</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5.2</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114.1</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0.0</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a:solidFill>
                            <a:srgbClr val="082857"/>
                          </a:solidFill>
                          <a:effectLst/>
                          <a:latin typeface="IRANSans(FaNum) Bold" panose="020B0506030804020204" pitchFamily="34" charset="-78"/>
                          <a:cs typeface="IRANSans(FaNum) Bold" panose="020B0506030804020204" pitchFamily="34" charset="-78"/>
                        </a:rPr>
                        <a:t>5.2</a:t>
                      </a:r>
                    </a:p>
                  </a:txBody>
                  <a:tcPr marL="0" marR="0" marT="0" marB="0" anchor="ctr">
                    <a:lnL>
                      <a:noFill/>
                    </a:lnL>
                    <a:lnR>
                      <a:noFill/>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ctr"/>
                      <a:r>
                        <a:rPr lang="en-US" sz="4600" b="0" i="0" u="none" strike="noStrike" dirty="0">
                          <a:solidFill>
                            <a:srgbClr val="FF0000"/>
                          </a:solidFill>
                          <a:effectLst/>
                          <a:latin typeface="IRANSans(FaNum) Bold" panose="020B0506030804020204" pitchFamily="34" charset="-78"/>
                          <a:cs typeface="IRANSans(FaNum) Bold" panose="020B0506030804020204" pitchFamily="34" charset="-78"/>
                        </a:rPr>
                        <a:t>(16.0%)</a:t>
                      </a:r>
                    </a:p>
                  </a:txBody>
                  <a:tcPr marL="0" marR="0" marT="0" marB="0" anchor="ctr">
                    <a:lnL>
                      <a:noFill/>
                    </a:lnL>
                    <a:lnR w="12700" cap="flat" cmpd="sng" algn="ctr">
                      <a:noFill/>
                      <a:prstDash val="solid"/>
                      <a:round/>
                      <a:headEnd type="none" w="med" len="med"/>
                      <a:tailEnd type="none" w="med" len="med"/>
                    </a:lnR>
                    <a:lnT w="28575" cap="flat" cmpd="sng" algn="ctr">
                      <a:solidFill>
                        <a:srgbClr val="082857"/>
                      </a:solidFill>
                      <a:prstDash val="lgDashDot"/>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1430972"/>
                  </a:ext>
                </a:extLst>
              </a:tr>
            </a:tbl>
          </a:graphicData>
        </a:graphic>
      </p:graphicFrame>
      <p:graphicFrame>
        <p:nvGraphicFramePr>
          <p:cNvPr id="6" name="1">
            <a:extLst>
              <a:ext uri="{FF2B5EF4-FFF2-40B4-BE49-F238E27FC236}">
                <a16:creationId xmlns:a16="http://schemas.microsoft.com/office/drawing/2014/main" id="{7A5DC8BD-AB97-30E9-2D2E-C6E6C8369C2C}"/>
              </a:ext>
            </a:extLst>
          </p:cNvPr>
          <p:cNvGraphicFramePr>
            <a:graphicFrameLocks noGrp="1"/>
          </p:cNvGraphicFramePr>
          <p:nvPr>
            <p:extLst>
              <p:ext uri="{D42A27DB-BD31-4B8C-83A1-F6EECF244321}">
                <p14:modId xmlns:p14="http://schemas.microsoft.com/office/powerpoint/2010/main" val="1019325186"/>
              </p:ext>
            </p:extLst>
          </p:nvPr>
        </p:nvGraphicFramePr>
        <p:xfrm>
          <a:off x="2856745" y="6455574"/>
          <a:ext cx="33977181" cy="4649046"/>
        </p:xfrm>
        <a:graphic>
          <a:graphicData uri="http://schemas.openxmlformats.org/drawingml/2006/table">
            <a:tbl>
              <a:tblPr rtl="1"/>
              <a:tblGrid>
                <a:gridCol w="2883414">
                  <a:extLst>
                    <a:ext uri="{9D8B030D-6E8A-4147-A177-3AD203B41FA5}">
                      <a16:colId xmlns:a16="http://schemas.microsoft.com/office/drawing/2014/main" val="1025680716"/>
                    </a:ext>
                  </a:extLst>
                </a:gridCol>
                <a:gridCol w="3844555">
                  <a:extLst>
                    <a:ext uri="{9D8B030D-6E8A-4147-A177-3AD203B41FA5}">
                      <a16:colId xmlns:a16="http://schemas.microsoft.com/office/drawing/2014/main" val="4200080024"/>
                    </a:ext>
                  </a:extLst>
                </a:gridCol>
                <a:gridCol w="4085774">
                  <a:extLst>
                    <a:ext uri="{9D8B030D-6E8A-4147-A177-3AD203B41FA5}">
                      <a16:colId xmlns:a16="http://schemas.microsoft.com/office/drawing/2014/main" val="2570480000"/>
                    </a:ext>
                  </a:extLst>
                </a:gridCol>
                <a:gridCol w="6247400">
                  <a:extLst>
                    <a:ext uri="{9D8B030D-6E8A-4147-A177-3AD203B41FA5}">
                      <a16:colId xmlns:a16="http://schemas.microsoft.com/office/drawing/2014/main" val="1548861022"/>
                    </a:ext>
                  </a:extLst>
                </a:gridCol>
                <a:gridCol w="5766831">
                  <a:extLst>
                    <a:ext uri="{9D8B030D-6E8A-4147-A177-3AD203B41FA5}">
                      <a16:colId xmlns:a16="http://schemas.microsoft.com/office/drawing/2014/main" val="989536462"/>
                    </a:ext>
                  </a:extLst>
                </a:gridCol>
                <a:gridCol w="6151286">
                  <a:extLst>
                    <a:ext uri="{9D8B030D-6E8A-4147-A177-3AD203B41FA5}">
                      <a16:colId xmlns:a16="http://schemas.microsoft.com/office/drawing/2014/main" val="4079232187"/>
                    </a:ext>
                  </a:extLst>
                </a:gridCol>
                <a:gridCol w="4997921">
                  <a:extLst>
                    <a:ext uri="{9D8B030D-6E8A-4147-A177-3AD203B41FA5}">
                      <a16:colId xmlns:a16="http://schemas.microsoft.com/office/drawing/2014/main" val="2505995123"/>
                    </a:ext>
                  </a:extLst>
                </a:gridCol>
              </a:tblGrid>
              <a:tr h="2093807">
                <a:tc gridSpan="7">
                  <a:txBody>
                    <a:bodyPr/>
                    <a:lstStyle/>
                    <a:p>
                      <a:pPr marL="1005840" lvl="1" algn="r" rtl="1" fontAlgn="b"/>
                      <a:r>
                        <a:rPr lang="fa-IR" sz="7200" b="0" i="0" u="none" strike="noStrike" dirty="0">
                          <a:solidFill>
                            <a:schemeClr val="bg1"/>
                          </a:solidFill>
                          <a:effectLst/>
                          <a:latin typeface="IRANSans(FaNum) Black" panose="020B0506030804020204" pitchFamily="34" charset="-78"/>
                          <a:cs typeface="IRANSans(FaNum) Black" panose="020B0506030804020204" pitchFamily="34" charset="-78"/>
                        </a:rPr>
                        <a:t>اختیار خرید</a:t>
                      </a:r>
                    </a:p>
                  </a:txBody>
                  <a:tcPr marL="9176" marR="9176" marT="9176"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762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06C2FF">
                            <a:shade val="30000"/>
                            <a:satMod val="115000"/>
                          </a:srgbClr>
                        </a:gs>
                        <a:gs pos="28000">
                          <a:srgbClr val="06C2FF">
                            <a:shade val="67500"/>
                            <a:satMod val="115000"/>
                          </a:srgbClr>
                        </a:gs>
                        <a:gs pos="55000">
                          <a:schemeClr val="bg1">
                            <a:alpha val="0"/>
                          </a:schemeClr>
                        </a:gs>
                      </a:gsLst>
                      <a:path path="circle">
                        <a:fillToRect l="100000" t="100000"/>
                      </a:path>
                      <a:tileRect r="-100000" b="-100000"/>
                    </a:gradFill>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a:noFill/>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a:noFill/>
                    </a:lnL>
                    <a:lnR>
                      <a:noFill/>
                    </a:lnR>
                    <a:lnT>
                      <a:noFill/>
                    </a:lnT>
                    <a:lnB>
                      <a:noFill/>
                    </a:lnB>
                  </a:tcPr>
                </a:tc>
                <a:extLst>
                  <a:ext uri="{0D108BD9-81ED-4DB2-BD59-A6C34878D82A}">
                    <a16:rowId xmlns:a16="http://schemas.microsoft.com/office/drawing/2014/main" val="2896338175"/>
                  </a:ext>
                </a:extLst>
              </a:tr>
              <a:tr h="2555239">
                <a:tc>
                  <a:txBody>
                    <a:bodyPr/>
                    <a:lstStyle/>
                    <a:p>
                      <a:pPr algn="ctr" rtl="1" fontAlgn="b"/>
                      <a:r>
                        <a:rPr lang="fa-IR" sz="4400" b="0" i="0" u="none" strike="noStrike" dirty="0">
                          <a:solidFill>
                            <a:schemeClr val="tx1"/>
                          </a:solidFill>
                          <a:effectLst/>
                          <a:latin typeface="IRANSans(FaNum) Bold" panose="020B0506030804020204" pitchFamily="34" charset="-78"/>
                          <a:cs typeface="IRANSans(FaNum) Bold" panose="020B0506030804020204" pitchFamily="34" charset="-78"/>
                        </a:rPr>
                        <a:t>نماد</a:t>
                      </a:r>
                    </a:p>
                  </a:txBody>
                  <a:tcPr marL="9176" marR="9176" marT="9176" marB="0" anchor="ctr">
                    <a:lnL w="12700" cap="flat" cmpd="sng" algn="ctr">
                      <a:noFill/>
                      <a:prstDash val="solid"/>
                      <a:round/>
                      <a:headEnd type="none" w="med" len="med"/>
                      <a:tailEnd type="none" w="med" len="med"/>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تعداد نمادهای </a:t>
                      </a:r>
                      <a:endParaRPr lang="en-US" sz="4000" b="0" i="0" u="none" strike="noStrike" dirty="0">
                        <a:solidFill>
                          <a:schemeClr val="tx1"/>
                        </a:solidFill>
                        <a:effectLst/>
                        <a:latin typeface="IRANSans(FaNum) Bold" panose="020B0506030804020204" pitchFamily="34" charset="-78"/>
                        <a:cs typeface="IRANSans(FaNum) Bold" panose="020B0506030804020204" pitchFamily="34" charset="-78"/>
                      </a:endParaRPr>
                    </a:p>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با معامله</a:t>
                      </a: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400" b="0" i="0" u="none" strike="noStrike" dirty="0">
                          <a:solidFill>
                            <a:schemeClr val="tx1"/>
                          </a:solidFill>
                          <a:effectLst/>
                          <a:latin typeface="IRANSans(FaNum) Bold" panose="020B0506030804020204" pitchFamily="34" charset="-78"/>
                          <a:cs typeface="IRANSans(FaNum) Bold" panose="020B0506030804020204" pitchFamily="34" charset="-78"/>
                        </a:rPr>
                        <a:t>ارزش معاملات</a:t>
                      </a:r>
                      <a:endParaRPr lang="en-US" sz="4400" b="0" i="0" u="none" strike="noStrike" dirty="0">
                        <a:solidFill>
                          <a:schemeClr val="tx1"/>
                        </a:solidFill>
                        <a:effectLst/>
                        <a:latin typeface="IRANSans(FaNum) Bold" panose="020B0506030804020204" pitchFamily="34" charset="-78"/>
                        <a:cs typeface="IRANSans(FaNum) Bold" panose="020B0506030804020204" pitchFamily="34" charset="-78"/>
                      </a:endParaRPr>
                    </a:p>
                    <a:p>
                      <a:pPr algn="ctr" rtl="1" fontAlgn="b"/>
                      <a:r>
                        <a:rPr lang="fa-IR" sz="3200" b="0" i="0" u="none" strike="noStrike" dirty="0">
                          <a:solidFill>
                            <a:schemeClr val="tx1"/>
                          </a:solidFill>
                          <a:effectLst/>
                          <a:latin typeface="IRANSans(FaNum) Bold" panose="020B0506030804020204" pitchFamily="34" charset="-78"/>
                          <a:cs typeface="IRANSans(FaNum) Bold" panose="020B0506030804020204" pitchFamily="34" charset="-78"/>
                        </a:rPr>
                        <a:t>(میلیارد تومان)</a:t>
                      </a: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400" b="0" i="0" u="none" strike="noStrike" dirty="0">
                          <a:solidFill>
                            <a:schemeClr val="tx1"/>
                          </a:solidFill>
                          <a:effectLst/>
                          <a:latin typeface="IRANSans(FaNum) Bold" panose="020B0506030804020204" pitchFamily="34" charset="-78"/>
                          <a:cs typeface="IRANSans(FaNum) Bold" panose="020B0506030804020204" pitchFamily="34" charset="-78"/>
                        </a:rPr>
                        <a:t>ارزش مفهومی معاملات</a:t>
                      </a:r>
                    </a:p>
                    <a:p>
                      <a:pPr algn="ctr" rtl="1" fontAlgn="b"/>
                      <a:r>
                        <a:rPr lang="fa-IR" sz="3200" b="0" i="0" u="none" strike="noStrike" dirty="0">
                          <a:solidFill>
                            <a:schemeClr val="tx1"/>
                          </a:solidFill>
                          <a:effectLst/>
                          <a:latin typeface="IRANSans(FaNum) Bold" panose="020B0506030804020204" pitchFamily="34" charset="-78"/>
                          <a:cs typeface="IRANSans(FaNum) Bold" panose="020B0506030804020204" pitchFamily="34" charset="-78"/>
                        </a:rPr>
                        <a:t>(میلیارد تومان)</a:t>
                      </a: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400" b="0" i="0" u="none" strike="noStrike" dirty="0">
                          <a:solidFill>
                            <a:schemeClr val="tx1"/>
                          </a:solidFill>
                          <a:effectLst/>
                          <a:latin typeface="IRANSans(FaNum) Bold" panose="020B0506030804020204" pitchFamily="34" charset="-78"/>
                          <a:cs typeface="IRANSans(FaNum) Bold" panose="020B0506030804020204" pitchFamily="34" charset="-78"/>
                        </a:rPr>
                        <a:t>ارزش معاملات در سود</a:t>
                      </a:r>
                    </a:p>
                    <a:p>
                      <a:pPr algn="ctr" rtl="1" fontAlgn="b"/>
                      <a:r>
                        <a:rPr lang="fa-IR" sz="3200" b="0" i="0" u="none" strike="noStrike" dirty="0">
                          <a:solidFill>
                            <a:schemeClr val="tx1"/>
                          </a:solidFill>
                          <a:effectLst/>
                          <a:latin typeface="IRANSans(FaNum) Bold" panose="020B0506030804020204" pitchFamily="34" charset="-78"/>
                          <a:cs typeface="IRANSans(FaNum) Bold" panose="020B0506030804020204" pitchFamily="34" charset="-78"/>
                        </a:rPr>
                        <a:t>(میلیارد تومان)</a:t>
                      </a:r>
                      <a:endParaRPr lang="en-US" sz="3200" b="0" i="0" u="none" strike="noStrike" dirty="0">
                        <a:solidFill>
                          <a:schemeClr val="tx1"/>
                        </a:solidFill>
                        <a:effectLst/>
                        <a:latin typeface="IRANSans(FaNum) Bold" panose="020B0506030804020204" pitchFamily="34" charset="-78"/>
                        <a:cs typeface="IRANSans(FaNum) Bold" panose="020B0506030804020204" pitchFamily="34" charset="-78"/>
                      </a:endParaRP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400" b="0" i="0" u="none" strike="noStrike" dirty="0">
                          <a:solidFill>
                            <a:schemeClr val="tx1"/>
                          </a:solidFill>
                          <a:effectLst/>
                          <a:latin typeface="IRANSans(FaNum) Bold" panose="020B0506030804020204" pitchFamily="34" charset="-78"/>
                          <a:cs typeface="IRANSans(FaNum) Bold" panose="020B0506030804020204" pitchFamily="34" charset="-78"/>
                        </a:rPr>
                        <a:t>ارزش معاملات در زیان</a:t>
                      </a:r>
                    </a:p>
                    <a:p>
                      <a:pPr algn="ctr" rtl="1" fontAlgn="b"/>
                      <a:r>
                        <a:rPr lang="fa-IR" sz="3200" b="0" i="0" u="none" strike="noStrike" dirty="0">
                          <a:solidFill>
                            <a:schemeClr val="tx1"/>
                          </a:solidFill>
                          <a:effectLst/>
                          <a:latin typeface="IRANSans(FaNum) Bold" panose="020B0506030804020204" pitchFamily="34" charset="-78"/>
                          <a:cs typeface="IRANSans(FaNum) Bold" panose="020B0506030804020204" pitchFamily="34" charset="-78"/>
                        </a:rPr>
                        <a:t>(میلیارد تومان)</a:t>
                      </a:r>
                      <a:endParaRPr lang="en-US" sz="3200" b="0" i="0" u="none" strike="noStrike" dirty="0">
                        <a:solidFill>
                          <a:schemeClr val="tx1"/>
                        </a:solidFill>
                        <a:effectLst/>
                        <a:latin typeface="IRANSans(FaNum) Bold" panose="020B0506030804020204" pitchFamily="34" charset="-78"/>
                        <a:cs typeface="IRANSans(FaNum) Bold" panose="020B0506030804020204" pitchFamily="34" charset="-78"/>
                      </a:endParaRPr>
                    </a:p>
                  </a:txBody>
                  <a:tcPr marL="9176" marR="9176" marT="9176" marB="0" anchor="ctr">
                    <a:lnL>
                      <a:noFill/>
                    </a:lnL>
                    <a:lnR>
                      <a:noFill/>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میانگین فاصله </a:t>
                      </a:r>
                      <a:endParaRPr lang="en-US" sz="4000" b="0" i="0" u="none" strike="noStrike" dirty="0">
                        <a:solidFill>
                          <a:schemeClr val="tx1"/>
                        </a:solidFill>
                        <a:effectLst/>
                        <a:latin typeface="IRANSans(FaNum) Bold" panose="020B0506030804020204" pitchFamily="34" charset="-78"/>
                        <a:cs typeface="IRANSans(FaNum) Bold" panose="020B0506030804020204" pitchFamily="34" charset="-78"/>
                      </a:endParaRPr>
                    </a:p>
                    <a:p>
                      <a:pPr algn="ctr" rtl="1" fontAlgn="b"/>
                      <a:r>
                        <a:rPr lang="fa-IR" sz="4000" b="0" i="0" u="none" strike="noStrike" dirty="0">
                          <a:solidFill>
                            <a:schemeClr val="tx1"/>
                          </a:solidFill>
                          <a:effectLst/>
                          <a:latin typeface="IRANSans(FaNum) Bold" panose="020B0506030804020204" pitchFamily="34" charset="-78"/>
                          <a:cs typeface="IRANSans(FaNum) Bold" panose="020B0506030804020204" pitchFamily="34" charset="-78"/>
                        </a:rPr>
                        <a:t>با ارزش ذاتی</a:t>
                      </a:r>
                    </a:p>
                  </a:txBody>
                  <a:tcPr marL="9176" marR="9176" marT="9176" marB="0" anchor="ctr">
                    <a:lnL>
                      <a:noFill/>
                    </a:lnL>
                    <a:lnR w="12700" cap="flat" cmpd="sng" algn="ctr">
                      <a:noFill/>
                      <a:prstDash val="solid"/>
                      <a:round/>
                      <a:headEnd type="none" w="med" len="med"/>
                      <a:tailEnd type="none" w="med" len="med"/>
                    </a:lnR>
                    <a:lnT w="76200" cap="flat" cmpd="sng" algn="ctr">
                      <a:noFill/>
                      <a:prstDash val="solid"/>
                      <a:round/>
                      <a:headEnd type="none" w="med" len="med"/>
                      <a:tailEnd type="none" w="med" len="med"/>
                    </a:lnT>
                    <a:lnB w="38100"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7635342"/>
                  </a:ext>
                </a:extLst>
              </a:tr>
            </a:tbl>
          </a:graphicData>
        </a:graphic>
      </p:graphicFrame>
      <p:graphicFrame>
        <p:nvGraphicFramePr>
          <p:cNvPr id="7" name="2">
            <a:extLst>
              <a:ext uri="{FF2B5EF4-FFF2-40B4-BE49-F238E27FC236}">
                <a16:creationId xmlns:a16="http://schemas.microsoft.com/office/drawing/2014/main" id="{B3015B48-78F6-B2C4-66DD-2F9DAF5FB35F}"/>
              </a:ext>
            </a:extLst>
          </p:cNvPr>
          <p:cNvGraphicFramePr>
            <a:graphicFrameLocks noGrp="1"/>
          </p:cNvGraphicFramePr>
          <p:nvPr>
            <p:extLst>
              <p:ext uri="{D42A27DB-BD31-4B8C-83A1-F6EECF244321}">
                <p14:modId xmlns:p14="http://schemas.microsoft.com/office/powerpoint/2010/main" val="3104453215"/>
              </p:ext>
            </p:extLst>
          </p:nvPr>
        </p:nvGraphicFramePr>
        <p:xfrm>
          <a:off x="2856745" y="22301578"/>
          <a:ext cx="33977181" cy="4651413"/>
        </p:xfrm>
        <a:graphic>
          <a:graphicData uri="http://schemas.openxmlformats.org/drawingml/2006/table">
            <a:tbl>
              <a:tblPr rtl="1"/>
              <a:tblGrid>
                <a:gridCol w="2883414">
                  <a:extLst>
                    <a:ext uri="{9D8B030D-6E8A-4147-A177-3AD203B41FA5}">
                      <a16:colId xmlns:a16="http://schemas.microsoft.com/office/drawing/2014/main" val="1025680716"/>
                    </a:ext>
                  </a:extLst>
                </a:gridCol>
                <a:gridCol w="3844555">
                  <a:extLst>
                    <a:ext uri="{9D8B030D-6E8A-4147-A177-3AD203B41FA5}">
                      <a16:colId xmlns:a16="http://schemas.microsoft.com/office/drawing/2014/main" val="4200080024"/>
                    </a:ext>
                  </a:extLst>
                </a:gridCol>
                <a:gridCol w="4085774">
                  <a:extLst>
                    <a:ext uri="{9D8B030D-6E8A-4147-A177-3AD203B41FA5}">
                      <a16:colId xmlns:a16="http://schemas.microsoft.com/office/drawing/2014/main" val="2570480000"/>
                    </a:ext>
                  </a:extLst>
                </a:gridCol>
                <a:gridCol w="6247400">
                  <a:extLst>
                    <a:ext uri="{9D8B030D-6E8A-4147-A177-3AD203B41FA5}">
                      <a16:colId xmlns:a16="http://schemas.microsoft.com/office/drawing/2014/main" val="1548861022"/>
                    </a:ext>
                  </a:extLst>
                </a:gridCol>
                <a:gridCol w="5766831">
                  <a:extLst>
                    <a:ext uri="{9D8B030D-6E8A-4147-A177-3AD203B41FA5}">
                      <a16:colId xmlns:a16="http://schemas.microsoft.com/office/drawing/2014/main" val="989536462"/>
                    </a:ext>
                  </a:extLst>
                </a:gridCol>
                <a:gridCol w="6151286">
                  <a:extLst>
                    <a:ext uri="{9D8B030D-6E8A-4147-A177-3AD203B41FA5}">
                      <a16:colId xmlns:a16="http://schemas.microsoft.com/office/drawing/2014/main" val="4079232187"/>
                    </a:ext>
                  </a:extLst>
                </a:gridCol>
                <a:gridCol w="4997921">
                  <a:extLst>
                    <a:ext uri="{9D8B030D-6E8A-4147-A177-3AD203B41FA5}">
                      <a16:colId xmlns:a16="http://schemas.microsoft.com/office/drawing/2014/main" val="2505995123"/>
                    </a:ext>
                  </a:extLst>
                </a:gridCol>
              </a:tblGrid>
              <a:tr h="2093807">
                <a:tc gridSpan="7">
                  <a:txBody>
                    <a:bodyPr/>
                    <a:lstStyle/>
                    <a:p>
                      <a:pPr marL="1005840" lvl="1" algn="r" rtl="1" fontAlgn="b"/>
                      <a:r>
                        <a:rPr lang="fa-IR" sz="7200" b="0" i="0" u="none" strike="noStrike" dirty="0">
                          <a:solidFill>
                            <a:schemeClr val="bg1"/>
                          </a:solidFill>
                          <a:effectLst/>
                          <a:latin typeface="IRANSans(FaNum) Black" panose="020B0506030804020204" pitchFamily="34" charset="-78"/>
                          <a:cs typeface="IRANSans(FaNum) Black" panose="020B0506030804020204" pitchFamily="34" charset="-78"/>
                        </a:rPr>
                        <a:t>اختیار فروش</a:t>
                      </a:r>
                    </a:p>
                  </a:txBody>
                  <a:tcPr marL="9176" marR="9176" marT="9176"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762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B60395">
                            <a:shade val="30000"/>
                            <a:satMod val="115000"/>
                          </a:srgbClr>
                        </a:gs>
                        <a:gs pos="28000">
                          <a:srgbClr val="B60395">
                            <a:shade val="67500"/>
                            <a:satMod val="115000"/>
                          </a:srgbClr>
                        </a:gs>
                        <a:gs pos="55000">
                          <a:schemeClr val="bg1">
                            <a:alpha val="0"/>
                          </a:schemeClr>
                        </a:gs>
                      </a:gsLst>
                      <a:path path="circle">
                        <a:fillToRect l="100000" t="100000"/>
                      </a:path>
                      <a:tileRect r="-100000" b="-100000"/>
                    </a:gradFill>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a:noFill/>
                    </a:lnL>
                    <a:lnR>
                      <a:noFill/>
                    </a:lnR>
                    <a:lnT>
                      <a:noFill/>
                    </a:lnT>
                    <a:lnB>
                      <a:noFill/>
                    </a:lnB>
                  </a:tcPr>
                </a:tc>
                <a:tc hMerge="1">
                  <a:txBody>
                    <a:bodyPr/>
                    <a:lstStyle/>
                    <a:p>
                      <a:pPr algn="ctr" fontAlgn="b"/>
                      <a:endParaRPr lang="en-US" sz="6000" b="0" i="0" u="none" strike="noStrike" dirty="0">
                        <a:solidFill>
                          <a:srgbClr val="000000"/>
                        </a:solidFill>
                        <a:effectLst/>
                        <a:latin typeface="IPT Nazanin" panose="00000400000000000000" pitchFamily="2" charset="2"/>
                        <a:cs typeface="IRAN Sans" panose="020B0400000000000000" pitchFamily="34" charset="-78"/>
                      </a:endParaRPr>
                    </a:p>
                  </a:txBody>
                  <a:tcPr marL="9525" marR="9525" marT="9525" marB="0" anchor="ctr">
                    <a:lnL>
                      <a:noFill/>
                    </a:lnL>
                    <a:lnR>
                      <a:noFill/>
                    </a:lnR>
                    <a:lnT>
                      <a:noFill/>
                    </a:lnT>
                    <a:lnB>
                      <a:noFill/>
                    </a:lnB>
                  </a:tcPr>
                </a:tc>
                <a:extLst>
                  <a:ext uri="{0D108BD9-81ED-4DB2-BD59-A6C34878D82A}">
                    <a16:rowId xmlns:a16="http://schemas.microsoft.com/office/drawing/2014/main" val="382637289"/>
                  </a:ext>
                </a:extLst>
              </a:tr>
              <a:tr h="2557606">
                <a:tc>
                  <a:txBody>
                    <a:bodyPr/>
                    <a:lstStyle/>
                    <a:p>
                      <a:pPr algn="ctr" rtl="1" fontAlgn="b"/>
                      <a:r>
                        <a:rPr lang="fa-IR" sz="4400" b="0" i="0" u="none" strike="noStrike" dirty="0">
                          <a:solidFill>
                            <a:srgbClr val="000000"/>
                          </a:solidFill>
                          <a:effectLst/>
                          <a:latin typeface="IRANSans(FaNum) Bold" panose="020B0506030804020204" pitchFamily="34" charset="-78"/>
                          <a:cs typeface="IRANSans(FaNum) Bold" panose="020B0506030804020204" pitchFamily="34" charset="-78"/>
                        </a:rPr>
                        <a:t>نماد</a:t>
                      </a:r>
                    </a:p>
                  </a:txBody>
                  <a:tcPr marL="9525" marR="9525" marT="9525" marB="0" anchor="ctr">
                    <a:lnL w="12700" cap="flat" cmpd="sng" algn="ctr">
                      <a:noFill/>
                      <a:prstDash val="solid"/>
                      <a:round/>
                      <a:headEnd type="none" w="med" len="med"/>
                      <a:tailEnd type="none" w="med" len="med"/>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0" i="0" u="none" strike="noStrike" dirty="0">
                          <a:solidFill>
                            <a:srgbClr val="000000"/>
                          </a:solidFill>
                          <a:effectLst/>
                          <a:latin typeface="IRANSans(FaNum) Bold" panose="020B0506030804020204" pitchFamily="34" charset="-78"/>
                          <a:cs typeface="IRANSans(FaNum) Bold" panose="020B0506030804020204" pitchFamily="34" charset="-78"/>
                        </a:rPr>
                        <a:t>تعداد نمادهای </a:t>
                      </a:r>
                      <a:endParaRPr lang="en-US" sz="4000" b="0" i="0" u="none" strike="noStrike" dirty="0">
                        <a:solidFill>
                          <a:srgbClr val="000000"/>
                        </a:solidFill>
                        <a:effectLst/>
                        <a:latin typeface="IRANSans(FaNum) Bold" panose="020B0506030804020204" pitchFamily="34" charset="-78"/>
                        <a:cs typeface="IRANSans(FaNum) Bold" panose="020B0506030804020204" pitchFamily="34" charset="-78"/>
                      </a:endParaRPr>
                    </a:p>
                    <a:p>
                      <a:pPr algn="ctr" rtl="1" fontAlgn="b"/>
                      <a:r>
                        <a:rPr lang="fa-IR" sz="4000" b="0" i="0" u="none" strike="noStrike" dirty="0">
                          <a:solidFill>
                            <a:srgbClr val="000000"/>
                          </a:solidFill>
                          <a:effectLst/>
                          <a:latin typeface="IRANSans(FaNum) Bold" panose="020B0506030804020204" pitchFamily="34" charset="-78"/>
                          <a:cs typeface="IRANSans(FaNum) Bold" panose="020B0506030804020204" pitchFamily="34" charset="-78"/>
                        </a:rPr>
                        <a:t>با معامله</a:t>
                      </a:r>
                    </a:p>
                  </a:txBody>
                  <a:tcPr marL="9525" marR="9525" marT="9525"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400" b="0" i="0" u="none" strike="noStrike" dirty="0">
                          <a:solidFill>
                            <a:schemeClr val="tx1"/>
                          </a:solidFill>
                          <a:effectLst/>
                          <a:latin typeface="IRANSans(FaNum) Bold" panose="020B0506030804020204" pitchFamily="34" charset="-78"/>
                          <a:cs typeface="IRANSans(FaNum) Bold" panose="020B0506030804020204" pitchFamily="34" charset="-78"/>
                        </a:rPr>
                        <a:t>ارزش معاملات</a:t>
                      </a:r>
                      <a:endParaRPr lang="en-US" sz="4400" b="0" i="0" u="none" strike="noStrike" dirty="0">
                        <a:solidFill>
                          <a:schemeClr val="tx1"/>
                        </a:solidFill>
                        <a:effectLst/>
                        <a:latin typeface="IRANSans(FaNum) Bold" panose="020B0506030804020204" pitchFamily="34" charset="-78"/>
                        <a:cs typeface="IRANSans(FaNum) Bold" panose="020B0506030804020204" pitchFamily="34" charset="-78"/>
                      </a:endParaRPr>
                    </a:p>
                    <a:p>
                      <a:pPr algn="ctr" rtl="1" fontAlgn="b"/>
                      <a:r>
                        <a:rPr lang="fa-IR" sz="3200" b="0" i="0" u="none" strike="noStrike" dirty="0">
                          <a:solidFill>
                            <a:schemeClr val="tx1"/>
                          </a:solidFill>
                          <a:effectLst/>
                          <a:latin typeface="IRANSans(FaNum) Bold" panose="020B0506030804020204" pitchFamily="34" charset="-78"/>
                          <a:cs typeface="IRANSans(FaNum) Bold" panose="020B0506030804020204" pitchFamily="34" charset="-78"/>
                        </a:rPr>
                        <a:t>(میلیون تومان)</a:t>
                      </a: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400" b="0" i="0" u="none" strike="noStrike" dirty="0">
                          <a:solidFill>
                            <a:schemeClr val="tx1"/>
                          </a:solidFill>
                          <a:effectLst/>
                          <a:latin typeface="IRANSans(FaNum) Bold" panose="020B0506030804020204" pitchFamily="34" charset="-78"/>
                          <a:cs typeface="IRANSans(FaNum) Bold" panose="020B0506030804020204" pitchFamily="34" charset="-78"/>
                        </a:rPr>
                        <a:t>ارزش مفهومی معاملات</a:t>
                      </a:r>
                    </a:p>
                    <a:p>
                      <a:pPr algn="ctr" rtl="1" fontAlgn="b"/>
                      <a:r>
                        <a:rPr lang="fa-IR" sz="3200" b="0" i="0" u="none" strike="noStrike" dirty="0">
                          <a:solidFill>
                            <a:schemeClr val="tx1"/>
                          </a:solidFill>
                          <a:effectLst/>
                          <a:latin typeface="IRANSans(FaNum) Bold" panose="020B0506030804020204" pitchFamily="34" charset="-78"/>
                          <a:cs typeface="IRANSans(FaNum) Bold" panose="020B0506030804020204" pitchFamily="34" charset="-78"/>
                        </a:rPr>
                        <a:t>(میلیون تومان)</a:t>
                      </a: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400" b="0" i="0" u="none" strike="noStrike" dirty="0">
                          <a:solidFill>
                            <a:schemeClr val="tx1"/>
                          </a:solidFill>
                          <a:effectLst/>
                          <a:latin typeface="IRANSans(FaNum) Bold" panose="020B0506030804020204" pitchFamily="34" charset="-78"/>
                          <a:cs typeface="IRANSans(FaNum) Bold" panose="020B0506030804020204" pitchFamily="34" charset="-78"/>
                        </a:rPr>
                        <a:t>ارزش معاملات در سود</a:t>
                      </a:r>
                    </a:p>
                    <a:p>
                      <a:pPr algn="ctr" rtl="1" fontAlgn="b"/>
                      <a:r>
                        <a:rPr lang="fa-IR" sz="3200" b="0" i="0" u="none" strike="noStrike" dirty="0">
                          <a:solidFill>
                            <a:schemeClr val="tx1"/>
                          </a:solidFill>
                          <a:effectLst/>
                          <a:latin typeface="IRANSans(FaNum) Bold" panose="020B0506030804020204" pitchFamily="34" charset="-78"/>
                          <a:cs typeface="IRANSans(FaNum) Bold" panose="020B0506030804020204" pitchFamily="34" charset="-78"/>
                        </a:rPr>
                        <a:t>(میلیون تومان)</a:t>
                      </a:r>
                      <a:endParaRPr lang="en-US" sz="3200" b="0" i="0" u="none" strike="noStrike" dirty="0">
                        <a:solidFill>
                          <a:schemeClr val="tx1"/>
                        </a:solidFill>
                        <a:effectLst/>
                        <a:latin typeface="IRANSans(FaNum) Bold" panose="020B0506030804020204" pitchFamily="34" charset="-78"/>
                        <a:cs typeface="IRANSans(FaNum) Bold" panose="020B0506030804020204" pitchFamily="34" charset="-78"/>
                      </a:endParaRP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400" b="0" i="0" u="none" strike="noStrike" dirty="0">
                          <a:solidFill>
                            <a:schemeClr val="tx1"/>
                          </a:solidFill>
                          <a:effectLst/>
                          <a:latin typeface="IRANSans(FaNum) Bold" panose="020B0506030804020204" pitchFamily="34" charset="-78"/>
                          <a:cs typeface="IRANSans(FaNum) Bold" panose="020B0506030804020204" pitchFamily="34" charset="-78"/>
                        </a:rPr>
                        <a:t>ارزش معاملات در زیان</a:t>
                      </a:r>
                    </a:p>
                    <a:p>
                      <a:pPr algn="ctr" rtl="1" fontAlgn="b"/>
                      <a:r>
                        <a:rPr lang="fa-IR" sz="3200" b="0" i="0" u="none" strike="noStrike" dirty="0">
                          <a:solidFill>
                            <a:schemeClr val="tx1"/>
                          </a:solidFill>
                          <a:effectLst/>
                          <a:latin typeface="IRANSans(FaNum) Bold" panose="020B0506030804020204" pitchFamily="34" charset="-78"/>
                          <a:cs typeface="IRANSans(FaNum) Bold" panose="020B0506030804020204" pitchFamily="34" charset="-78"/>
                        </a:rPr>
                        <a:t>(میلیون تومان)</a:t>
                      </a:r>
                      <a:endParaRPr lang="en-US" sz="3200" b="0" i="0" u="none" strike="noStrike" dirty="0">
                        <a:solidFill>
                          <a:schemeClr val="tx1"/>
                        </a:solidFill>
                        <a:effectLst/>
                        <a:latin typeface="IRANSans(FaNum) Bold" panose="020B0506030804020204" pitchFamily="34" charset="-78"/>
                        <a:cs typeface="IRANSans(FaNum) Bold" panose="020B0506030804020204" pitchFamily="34" charset="-78"/>
                      </a:endParaRPr>
                    </a:p>
                  </a:txBody>
                  <a:tcPr marL="9176" marR="9176" marT="9176" marB="0" anchor="ctr">
                    <a:lnL>
                      <a:noFill/>
                    </a:lnL>
                    <a:lnR>
                      <a:noFill/>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fa-IR" sz="4000" b="0" i="0" u="none" strike="noStrike" dirty="0">
                          <a:solidFill>
                            <a:srgbClr val="000000"/>
                          </a:solidFill>
                          <a:effectLst/>
                          <a:latin typeface="IRANSans(FaNum) Bold" panose="020B0506030804020204" pitchFamily="34" charset="-78"/>
                          <a:cs typeface="IRANSans(FaNum) Bold" panose="020B0506030804020204" pitchFamily="34" charset="-78"/>
                        </a:rPr>
                        <a:t>میانگین فاصله </a:t>
                      </a:r>
                      <a:endParaRPr lang="en-US" sz="4000" b="0" i="0" u="none" strike="noStrike" dirty="0">
                        <a:solidFill>
                          <a:srgbClr val="000000"/>
                        </a:solidFill>
                        <a:effectLst/>
                        <a:latin typeface="IRANSans(FaNum) Bold" panose="020B0506030804020204" pitchFamily="34" charset="-78"/>
                        <a:cs typeface="IRANSans(FaNum) Bold" panose="020B0506030804020204" pitchFamily="34" charset="-78"/>
                      </a:endParaRPr>
                    </a:p>
                    <a:p>
                      <a:pPr algn="ctr" rtl="1" fontAlgn="b"/>
                      <a:r>
                        <a:rPr lang="fa-IR" sz="4000" b="0" i="0" u="none" strike="noStrike" dirty="0">
                          <a:solidFill>
                            <a:srgbClr val="000000"/>
                          </a:solidFill>
                          <a:effectLst/>
                          <a:latin typeface="IRANSans(FaNum) Bold" panose="020B0506030804020204" pitchFamily="34" charset="-78"/>
                          <a:cs typeface="IRANSans(FaNum) Bold" panose="020B0506030804020204" pitchFamily="34" charset="-78"/>
                        </a:rPr>
                        <a:t>با ارزش ذاتی</a:t>
                      </a:r>
                    </a:p>
                  </a:txBody>
                  <a:tcPr marL="9525" marR="9525" marT="9525" marB="0" anchor="ctr">
                    <a:lnL>
                      <a:noFill/>
                    </a:lnL>
                    <a:lnR w="127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solidFill>
                        <a:srgbClr val="08285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6076844"/>
                  </a:ext>
                </a:extLst>
              </a:tr>
            </a:tbl>
          </a:graphicData>
        </a:graphic>
      </p:graphicFrame>
    </p:spTree>
    <p:extLst>
      <p:ext uri="{BB962C8B-B14F-4D97-AF65-F5344CB8AC3E}">
        <p14:creationId xmlns:p14="http://schemas.microsoft.com/office/powerpoint/2010/main" val="1432718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0318C75F-BB17-6240-E69C-C150B84F2F08}"/>
              </a:ext>
            </a:extLst>
          </p:cNvPr>
          <p:cNvGraphicFramePr>
            <a:graphicFrameLocks/>
          </p:cNvGraphicFramePr>
          <p:nvPr>
            <p:extLst>
              <p:ext uri="{D42A27DB-BD31-4B8C-83A1-F6EECF244321}">
                <p14:modId xmlns:p14="http://schemas.microsoft.com/office/powerpoint/2010/main" val="3710164355"/>
              </p:ext>
            </p:extLst>
          </p:nvPr>
        </p:nvGraphicFramePr>
        <p:xfrm>
          <a:off x="22060399" y="6047481"/>
          <a:ext cx="14630401" cy="2814052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a:extLst>
              <a:ext uri="{FF2B5EF4-FFF2-40B4-BE49-F238E27FC236}">
                <a16:creationId xmlns:a16="http://schemas.microsoft.com/office/drawing/2014/main" id="{33C7B16A-5019-409A-F088-9545528DCC7C}"/>
              </a:ext>
            </a:extLst>
          </p:cNvPr>
          <p:cNvGraphicFramePr>
            <a:graphicFrameLocks/>
          </p:cNvGraphicFramePr>
          <p:nvPr>
            <p:extLst>
              <p:ext uri="{D42A27DB-BD31-4B8C-83A1-F6EECF244321}">
                <p14:modId xmlns:p14="http://schemas.microsoft.com/office/powerpoint/2010/main" val="938006762"/>
              </p:ext>
            </p:extLst>
          </p:nvPr>
        </p:nvGraphicFramePr>
        <p:xfrm>
          <a:off x="4430125" y="6143737"/>
          <a:ext cx="14630402" cy="137883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E9610166-34CD-E8DF-44E6-D6AA6448DE29}"/>
              </a:ext>
            </a:extLst>
          </p:cNvPr>
          <p:cNvGraphicFramePr>
            <a:graphicFrameLocks/>
          </p:cNvGraphicFramePr>
          <p:nvPr>
            <p:extLst>
              <p:ext uri="{D42A27DB-BD31-4B8C-83A1-F6EECF244321}">
                <p14:modId xmlns:p14="http://schemas.microsoft.com/office/powerpoint/2010/main" val="516055746"/>
              </p:ext>
            </p:extLst>
          </p:nvPr>
        </p:nvGraphicFramePr>
        <p:xfrm>
          <a:off x="4349594" y="20624256"/>
          <a:ext cx="14630402" cy="13788331"/>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a:extLst>
              <a:ext uri="{FF2B5EF4-FFF2-40B4-BE49-F238E27FC236}">
                <a16:creationId xmlns:a16="http://schemas.microsoft.com/office/drawing/2014/main" id="{6FA9C4F5-773D-EF7C-ADF8-0C5582A72B9F}"/>
              </a:ext>
            </a:extLst>
          </p:cNvPr>
          <p:cNvSpPr>
            <a:spLocks noGrp="1"/>
          </p:cNvSpPr>
          <p:nvPr>
            <p:ph type="title"/>
          </p:nvPr>
        </p:nvSpPr>
        <p:spPr/>
        <p:txBody>
          <a:bodyPr/>
          <a:lstStyle/>
          <a:p>
            <a:r>
              <a:rPr lang="fa-IR" dirty="0"/>
              <a:t>موقعیت‌های باز</a:t>
            </a:r>
            <a:r>
              <a:rPr lang="fa-IR" baseline="50000" dirty="0">
                <a:latin typeface="IRANSans(FaNum) Black" panose="020B0506030804020204" pitchFamily="34" charset="-78"/>
                <a:cs typeface="IRANSans(FaNum) Black" panose="020B0506030804020204" pitchFamily="34" charset="-78"/>
              </a:rPr>
              <a:t> (1) </a:t>
            </a:r>
            <a:r>
              <a:rPr lang="fa-IR" dirty="0"/>
              <a:t>به تفکیک دارایی پایه - </a:t>
            </a:r>
            <a:r>
              <a:rPr lang="fa-IR" sz="7200" dirty="0"/>
              <a:t>اختیار خرید</a:t>
            </a:r>
            <a:endParaRPr lang="en-US" dirty="0"/>
          </a:p>
        </p:txBody>
      </p:sp>
      <p:sp>
        <p:nvSpPr>
          <p:cNvPr id="3" name="Slide Number Placeholder 2">
            <a:extLst>
              <a:ext uri="{FF2B5EF4-FFF2-40B4-BE49-F238E27FC236}">
                <a16:creationId xmlns:a16="http://schemas.microsoft.com/office/drawing/2014/main" id="{E5F03A5B-55DC-458D-6669-CF729056D870}"/>
              </a:ext>
            </a:extLst>
          </p:cNvPr>
          <p:cNvSpPr>
            <a:spLocks noGrp="1"/>
          </p:cNvSpPr>
          <p:nvPr>
            <p:ph type="sldNum" sz="quarter" idx="12"/>
          </p:nvPr>
        </p:nvSpPr>
        <p:spPr/>
        <p:txBody>
          <a:bodyPr/>
          <a:lstStyle/>
          <a:p>
            <a:r>
              <a:rPr lang="en-US" dirty="0"/>
              <a:t>4</a:t>
            </a:r>
          </a:p>
        </p:txBody>
      </p:sp>
      <p:sp>
        <p:nvSpPr>
          <p:cNvPr id="5" name="TextBox 4">
            <a:extLst>
              <a:ext uri="{FF2B5EF4-FFF2-40B4-BE49-F238E27FC236}">
                <a16:creationId xmlns:a16="http://schemas.microsoft.com/office/drawing/2014/main" id="{19704A57-1094-3857-E8B1-70AF9CACE8A7}"/>
              </a:ext>
            </a:extLst>
          </p:cNvPr>
          <p:cNvSpPr txBox="1"/>
          <p:nvPr/>
        </p:nvSpPr>
        <p:spPr>
          <a:xfrm>
            <a:off x="22526060" y="36066892"/>
            <a:ext cx="13912783" cy="861774"/>
          </a:xfrm>
          <a:prstGeom prst="rect">
            <a:avLst/>
          </a:prstGeom>
          <a:noFill/>
        </p:spPr>
        <p:txBody>
          <a:bodyPr wrap="none" rtlCol="0">
            <a:spAutoFit/>
          </a:bodyPr>
          <a:lstStyle/>
          <a:p>
            <a:pPr algn="r" rtl="1">
              <a:lnSpc>
                <a:spcPct val="125000"/>
              </a:lnSpc>
            </a:pPr>
            <a:r>
              <a:rPr lang="fa-IR" sz="4000" i="1" dirty="0">
                <a:latin typeface="IRANSans(FaNum) Medium" panose="020B0506030804020204" pitchFamily="34" charset="-78"/>
                <a:cs typeface="IRANSans(FaNum) Medium" panose="020B0506030804020204" pitchFamily="34" charset="-78"/>
              </a:rPr>
              <a:t>(1) ارزش موقعیت باز: </a:t>
            </a:r>
            <a:r>
              <a:rPr lang="fa-IR" sz="4000" i="1" dirty="0">
                <a:latin typeface="IRANSans(FaNum) Light" panose="020B0506030804020204" pitchFamily="34" charset="-78"/>
                <a:cs typeface="IRANSans(FaNum) Light" panose="020B0506030804020204" pitchFamily="34" charset="-78"/>
              </a:rPr>
              <a:t>تعداد قرارداد باز * اندازه قرارداد * قیمت اعمال</a:t>
            </a:r>
          </a:p>
        </p:txBody>
      </p:sp>
    </p:spTree>
    <p:extLst>
      <p:ext uri="{BB962C8B-B14F-4D97-AF65-F5344CB8AC3E}">
        <p14:creationId xmlns:p14="http://schemas.microsoft.com/office/powerpoint/2010/main" val="4210221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1CE56628-E71F-7195-4618-207C79E03173}"/>
              </a:ext>
            </a:extLst>
          </p:cNvPr>
          <p:cNvGraphicFramePr>
            <a:graphicFrameLocks/>
          </p:cNvGraphicFramePr>
          <p:nvPr>
            <p:extLst>
              <p:ext uri="{D42A27DB-BD31-4B8C-83A1-F6EECF244321}">
                <p14:modId xmlns:p14="http://schemas.microsoft.com/office/powerpoint/2010/main" val="2687001675"/>
              </p:ext>
            </p:extLst>
          </p:nvPr>
        </p:nvGraphicFramePr>
        <p:xfrm>
          <a:off x="22060398" y="6047480"/>
          <a:ext cx="14630401" cy="2814052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5BAE8F15-121B-F4D4-FD87-A077694FC97F}"/>
              </a:ext>
            </a:extLst>
          </p:cNvPr>
          <p:cNvGraphicFramePr>
            <a:graphicFrameLocks/>
          </p:cNvGraphicFramePr>
          <p:nvPr>
            <p:extLst>
              <p:ext uri="{D42A27DB-BD31-4B8C-83A1-F6EECF244321}">
                <p14:modId xmlns:p14="http://schemas.microsoft.com/office/powerpoint/2010/main" val="2042006528"/>
              </p:ext>
            </p:extLst>
          </p:nvPr>
        </p:nvGraphicFramePr>
        <p:xfrm>
          <a:off x="5214936" y="6329411"/>
          <a:ext cx="16845462" cy="13788332"/>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B8BF3DF6-F3B9-4C34-F803-69EA63432BB8}"/>
              </a:ext>
            </a:extLst>
          </p:cNvPr>
          <p:cNvSpPr>
            <a:spLocks noGrp="1"/>
          </p:cNvSpPr>
          <p:nvPr>
            <p:ph type="title"/>
          </p:nvPr>
        </p:nvSpPr>
        <p:spPr/>
        <p:txBody>
          <a:bodyPr/>
          <a:lstStyle/>
          <a:p>
            <a:r>
              <a:rPr lang="fa-IR" dirty="0"/>
              <a:t>موقعیت‌های باز به تفکیک دارایی پایه - </a:t>
            </a:r>
            <a:r>
              <a:rPr lang="fa-IR" sz="7200" dirty="0"/>
              <a:t>اختیار فروش</a:t>
            </a:r>
            <a:endParaRPr lang="en-US" dirty="0"/>
          </a:p>
        </p:txBody>
      </p:sp>
      <p:sp>
        <p:nvSpPr>
          <p:cNvPr id="3" name="Slide Number Placeholder 2">
            <a:extLst>
              <a:ext uri="{FF2B5EF4-FFF2-40B4-BE49-F238E27FC236}">
                <a16:creationId xmlns:a16="http://schemas.microsoft.com/office/drawing/2014/main" id="{6E1CF8BF-F95C-4B98-8AB7-68DDFCB84921}"/>
              </a:ext>
            </a:extLst>
          </p:cNvPr>
          <p:cNvSpPr>
            <a:spLocks noGrp="1"/>
          </p:cNvSpPr>
          <p:nvPr>
            <p:ph type="sldNum" sz="quarter" idx="12"/>
          </p:nvPr>
        </p:nvSpPr>
        <p:spPr/>
        <p:txBody>
          <a:bodyPr/>
          <a:lstStyle/>
          <a:p>
            <a:r>
              <a:rPr lang="en-US" dirty="0"/>
              <a:t>5</a:t>
            </a:r>
          </a:p>
        </p:txBody>
      </p:sp>
      <p:graphicFrame>
        <p:nvGraphicFramePr>
          <p:cNvPr id="4" name="Chart 3">
            <a:extLst>
              <a:ext uri="{FF2B5EF4-FFF2-40B4-BE49-F238E27FC236}">
                <a16:creationId xmlns:a16="http://schemas.microsoft.com/office/drawing/2014/main" id="{CA57A999-23C2-C54C-ABCB-2F0FF8D4D443}"/>
              </a:ext>
            </a:extLst>
          </p:cNvPr>
          <p:cNvGraphicFramePr>
            <a:graphicFrameLocks/>
          </p:cNvGraphicFramePr>
          <p:nvPr>
            <p:extLst>
              <p:ext uri="{D42A27DB-BD31-4B8C-83A1-F6EECF244321}">
                <p14:modId xmlns:p14="http://schemas.microsoft.com/office/powerpoint/2010/main" val="3238116285"/>
              </p:ext>
            </p:extLst>
          </p:nvPr>
        </p:nvGraphicFramePr>
        <p:xfrm>
          <a:off x="4260600" y="21780678"/>
          <a:ext cx="17050250" cy="1378833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20721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F872AED4-56FA-FBB8-6962-1E04A64FD4DF}"/>
              </a:ext>
            </a:extLst>
          </p:cNvPr>
          <p:cNvGraphicFramePr>
            <a:graphicFrameLocks/>
          </p:cNvGraphicFramePr>
          <p:nvPr>
            <p:extLst>
              <p:ext uri="{D42A27DB-BD31-4B8C-83A1-F6EECF244321}">
                <p14:modId xmlns:p14="http://schemas.microsoft.com/office/powerpoint/2010/main" val="3485699453"/>
              </p:ext>
            </p:extLst>
          </p:nvPr>
        </p:nvGraphicFramePr>
        <p:xfrm>
          <a:off x="2360996" y="21880461"/>
          <a:ext cx="34968672" cy="125455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1F001C11-C2F0-6A5A-FC68-7A53A6678A6E}"/>
              </a:ext>
            </a:extLst>
          </p:cNvPr>
          <p:cNvGraphicFramePr>
            <a:graphicFrameLocks/>
          </p:cNvGraphicFramePr>
          <p:nvPr>
            <p:extLst>
              <p:ext uri="{D42A27DB-BD31-4B8C-83A1-F6EECF244321}">
                <p14:modId xmlns:p14="http://schemas.microsoft.com/office/powerpoint/2010/main" val="2553676413"/>
              </p:ext>
            </p:extLst>
          </p:nvPr>
        </p:nvGraphicFramePr>
        <p:xfrm>
          <a:off x="2361001" y="6333999"/>
          <a:ext cx="34968671" cy="12541511"/>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8357027A-3F67-E472-EB63-E3F645D5FF18}"/>
              </a:ext>
            </a:extLst>
          </p:cNvPr>
          <p:cNvSpPr>
            <a:spLocks noGrp="1"/>
          </p:cNvSpPr>
          <p:nvPr>
            <p:ph type="title"/>
          </p:nvPr>
        </p:nvSpPr>
        <p:spPr/>
        <p:txBody>
          <a:bodyPr/>
          <a:lstStyle/>
          <a:p>
            <a:r>
              <a:rPr lang="fa-IR" dirty="0"/>
              <a:t>بیشترین ارزش معاملات به تفکیک نماد</a:t>
            </a:r>
            <a:endParaRPr lang="en-US" dirty="0"/>
          </a:p>
        </p:txBody>
      </p:sp>
      <p:sp>
        <p:nvSpPr>
          <p:cNvPr id="3" name="Slide Number Placeholder 2">
            <a:extLst>
              <a:ext uri="{FF2B5EF4-FFF2-40B4-BE49-F238E27FC236}">
                <a16:creationId xmlns:a16="http://schemas.microsoft.com/office/drawing/2014/main" id="{6519B1A0-27AC-3A4F-8106-DC5983143F27}"/>
              </a:ext>
            </a:extLst>
          </p:cNvPr>
          <p:cNvSpPr>
            <a:spLocks noGrp="1"/>
          </p:cNvSpPr>
          <p:nvPr>
            <p:ph type="sldNum" sz="quarter" idx="12"/>
          </p:nvPr>
        </p:nvSpPr>
        <p:spPr/>
        <p:txBody>
          <a:bodyPr/>
          <a:lstStyle/>
          <a:p>
            <a:r>
              <a:rPr lang="en-US" dirty="0"/>
              <a:t>6</a:t>
            </a:r>
          </a:p>
        </p:txBody>
      </p:sp>
      <p:sp>
        <p:nvSpPr>
          <p:cNvPr id="7" name="TextBox 1">
            <a:extLst>
              <a:ext uri="{FF2B5EF4-FFF2-40B4-BE49-F238E27FC236}">
                <a16:creationId xmlns:a16="http://schemas.microsoft.com/office/drawing/2014/main" id="{8FDA3941-7D74-24D8-2611-F59895F20D79}"/>
              </a:ext>
            </a:extLst>
          </p:cNvPr>
          <p:cNvSpPr txBox="1"/>
          <p:nvPr/>
        </p:nvSpPr>
        <p:spPr>
          <a:xfrm>
            <a:off x="2874043" y="15106827"/>
            <a:ext cx="5570959" cy="2057400"/>
          </a:xfrm>
          <a:prstGeom prst="rect">
            <a:avLst/>
          </a:prstGeom>
          <a:solidFill>
            <a:schemeClr val="bg1"/>
          </a:solidFill>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rtl="1">
              <a:lnSpc>
                <a:spcPct val="125000"/>
              </a:lnSpc>
            </a:pPr>
            <a:r>
              <a:rPr lang="fa-IR" sz="4000" dirty="0">
                <a:solidFill>
                  <a:srgbClr val="082857"/>
                </a:solidFill>
                <a:latin typeface="IRANSans(FaNum) Medium" panose="020B0506030804020204" pitchFamily="34" charset="-78"/>
                <a:cs typeface="IRANSans(FaNum) Medium" panose="020B0506030804020204" pitchFamily="34" charset="-78"/>
              </a:rPr>
              <a:t>فاصله تا سررسید (روز)</a:t>
            </a:r>
          </a:p>
          <a:p>
            <a:pPr algn="r" rtl="1">
              <a:lnSpc>
                <a:spcPct val="125000"/>
              </a:lnSpc>
            </a:pPr>
            <a:r>
              <a:rPr lang="fa-IR" sz="4000" dirty="0">
                <a:solidFill>
                  <a:srgbClr val="082857"/>
                </a:solidFill>
                <a:latin typeface="IRANSans(FaNum) Medium" panose="020B0506030804020204" pitchFamily="34" charset="-78"/>
                <a:cs typeface="IRANSans(FaNum) Medium" panose="020B0506030804020204" pitchFamily="34" charset="-78"/>
              </a:rPr>
              <a:t>قیمت اعمال (ریال)</a:t>
            </a:r>
            <a:endParaRPr lang="en-US" sz="4000" dirty="0">
              <a:solidFill>
                <a:srgbClr val="082857"/>
              </a:solidFill>
              <a:latin typeface="IRANSans(FaNum) Medium" panose="020B0506030804020204" pitchFamily="34" charset="-78"/>
              <a:cs typeface="IRANSans(FaNum) Medium" panose="020B0506030804020204" pitchFamily="34" charset="-78"/>
            </a:endParaRPr>
          </a:p>
        </p:txBody>
      </p:sp>
      <p:cxnSp>
        <p:nvCxnSpPr>
          <p:cNvPr id="4" name="Straight Connector 3">
            <a:extLst>
              <a:ext uri="{FF2B5EF4-FFF2-40B4-BE49-F238E27FC236}">
                <a16:creationId xmlns:a16="http://schemas.microsoft.com/office/drawing/2014/main" id="{CBF3F164-1842-B04B-D70F-041D70FC5CDB}"/>
              </a:ext>
            </a:extLst>
          </p:cNvPr>
          <p:cNvCxnSpPr>
            <a:cxnSpLocks/>
          </p:cNvCxnSpPr>
          <p:nvPr/>
        </p:nvCxnSpPr>
        <p:spPr>
          <a:xfrm>
            <a:off x="8904251" y="14663104"/>
            <a:ext cx="0" cy="2419093"/>
          </a:xfrm>
          <a:prstGeom prst="line">
            <a:avLst/>
          </a:prstGeom>
          <a:ln w="9525">
            <a:solidFill>
              <a:srgbClr val="082857"/>
            </a:solidFill>
            <a:prstDash val="lgDashDot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0CEDC7A-C57D-6A03-1FEE-6A763A858B68}"/>
              </a:ext>
            </a:extLst>
          </p:cNvPr>
          <p:cNvSpPr txBox="1"/>
          <p:nvPr/>
        </p:nvSpPr>
        <p:spPr>
          <a:xfrm>
            <a:off x="17813367" y="5226003"/>
            <a:ext cx="4063933" cy="1107996"/>
          </a:xfrm>
          <a:prstGeom prst="rect">
            <a:avLst/>
          </a:prstGeom>
          <a:noFill/>
        </p:spPr>
        <p:txBody>
          <a:bodyPr wrap="none" rtlCol="0">
            <a:spAutoFit/>
          </a:bodyPr>
          <a:lstStyle/>
          <a:p>
            <a:pPr algn="ctr" rtl="1">
              <a:defRPr sz="6600" b="1"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r>
              <a:rPr lang="fa-IR" sz="6600" b="1" dirty="0">
                <a:latin typeface="IRANSans(FaNum) Bold" panose="020B0506030804020204" pitchFamily="34" charset="-78"/>
                <a:cs typeface="IRANSans(FaNum) Bold" panose="020B0506030804020204" pitchFamily="34" charset="-78"/>
              </a:rPr>
              <a:t>اختیار خرید</a:t>
            </a:r>
            <a:endParaRPr lang="en-US" sz="6600" b="1" dirty="0">
              <a:latin typeface="IRANSans(FaNum) Bold" panose="020B0506030804020204" pitchFamily="34" charset="-78"/>
              <a:cs typeface="IRANSans(FaNum) Bold" panose="020B0506030804020204" pitchFamily="34" charset="-78"/>
            </a:endParaRPr>
          </a:p>
        </p:txBody>
      </p:sp>
      <p:sp>
        <p:nvSpPr>
          <p:cNvPr id="10" name="TextBox 9">
            <a:extLst>
              <a:ext uri="{FF2B5EF4-FFF2-40B4-BE49-F238E27FC236}">
                <a16:creationId xmlns:a16="http://schemas.microsoft.com/office/drawing/2014/main" id="{7BEFBB57-610A-1623-3968-855F9041C733}"/>
              </a:ext>
            </a:extLst>
          </p:cNvPr>
          <p:cNvSpPr txBox="1"/>
          <p:nvPr/>
        </p:nvSpPr>
        <p:spPr>
          <a:xfrm>
            <a:off x="17653065" y="20724669"/>
            <a:ext cx="4384535" cy="1107996"/>
          </a:xfrm>
          <a:prstGeom prst="rect">
            <a:avLst/>
          </a:prstGeom>
          <a:noFill/>
        </p:spPr>
        <p:txBody>
          <a:bodyPr wrap="none" rtlCol="0">
            <a:spAutoFit/>
          </a:bodyPr>
          <a:lstStyle/>
          <a:p>
            <a:pPr algn="ctr" rtl="1">
              <a:defRPr sz="6600" b="1" i="0" u="none" strike="noStrike" kern="1200" spc="0" baseline="0">
                <a:solidFill>
                  <a:srgbClr val="082857"/>
                </a:solidFill>
                <a:latin typeface="IRANSans(FaNum) Bold" panose="020B0506030804020204" pitchFamily="34" charset="-78"/>
                <a:ea typeface="+mn-ea"/>
                <a:cs typeface="IRANSans(FaNum) Bold" panose="020B0506030804020204" pitchFamily="34" charset="-78"/>
              </a:defRPr>
            </a:pPr>
            <a:r>
              <a:rPr lang="fa-IR" sz="6600" b="1" dirty="0">
                <a:latin typeface="IRANSans(FaNum) Bold" panose="020B0506030804020204" pitchFamily="34" charset="-78"/>
                <a:cs typeface="IRANSans(FaNum) Bold" panose="020B0506030804020204" pitchFamily="34" charset="-78"/>
              </a:rPr>
              <a:t>اختیار فروش</a:t>
            </a:r>
            <a:endParaRPr lang="en-US" sz="6600" b="1" dirty="0">
              <a:latin typeface="IRANSans(FaNum) Bold" panose="020B0506030804020204" pitchFamily="34" charset="-78"/>
              <a:cs typeface="IRANSans(FaNum) Bold" panose="020B0506030804020204" pitchFamily="34" charset="-78"/>
            </a:endParaRPr>
          </a:p>
        </p:txBody>
      </p:sp>
      <p:sp>
        <p:nvSpPr>
          <p:cNvPr id="14" name="TextBox 1">
            <a:extLst>
              <a:ext uri="{FF2B5EF4-FFF2-40B4-BE49-F238E27FC236}">
                <a16:creationId xmlns:a16="http://schemas.microsoft.com/office/drawing/2014/main" id="{DDD2ECDF-7DAF-FE26-16F0-8A35A6C71916}"/>
              </a:ext>
            </a:extLst>
          </p:cNvPr>
          <p:cNvSpPr txBox="1"/>
          <p:nvPr/>
        </p:nvSpPr>
        <p:spPr>
          <a:xfrm>
            <a:off x="3044536" y="30685846"/>
            <a:ext cx="5570959" cy="2057400"/>
          </a:xfrm>
          <a:prstGeom prst="rect">
            <a:avLst/>
          </a:prstGeom>
          <a:solidFill>
            <a:schemeClr val="bg1"/>
          </a:solidFill>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rtl="1">
              <a:lnSpc>
                <a:spcPct val="125000"/>
              </a:lnSpc>
            </a:pPr>
            <a:r>
              <a:rPr lang="fa-IR" sz="4000" dirty="0">
                <a:solidFill>
                  <a:srgbClr val="082857"/>
                </a:solidFill>
                <a:latin typeface="IRANSans(FaNum) Medium" panose="020B0506030804020204" pitchFamily="34" charset="-78"/>
                <a:cs typeface="IRANSans(FaNum) Medium" panose="020B0506030804020204" pitchFamily="34" charset="-78"/>
              </a:rPr>
              <a:t>فاصله تا سررسید (روز)</a:t>
            </a:r>
          </a:p>
          <a:p>
            <a:pPr algn="r" rtl="1">
              <a:lnSpc>
                <a:spcPct val="125000"/>
              </a:lnSpc>
            </a:pPr>
            <a:r>
              <a:rPr lang="fa-IR" sz="4000" dirty="0">
                <a:solidFill>
                  <a:srgbClr val="082857"/>
                </a:solidFill>
                <a:latin typeface="IRANSans(FaNum) Medium" panose="020B0506030804020204" pitchFamily="34" charset="-78"/>
                <a:cs typeface="IRANSans(FaNum) Medium" panose="020B0506030804020204" pitchFamily="34" charset="-78"/>
              </a:rPr>
              <a:t>قیمت اعمال (ریال)</a:t>
            </a:r>
            <a:endParaRPr lang="en-US" sz="4000" dirty="0">
              <a:solidFill>
                <a:srgbClr val="082857"/>
              </a:solidFill>
              <a:latin typeface="IRANSans(FaNum) Medium" panose="020B0506030804020204" pitchFamily="34" charset="-78"/>
              <a:cs typeface="IRANSans(FaNum) Medium" panose="020B0506030804020204" pitchFamily="34" charset="-78"/>
            </a:endParaRPr>
          </a:p>
        </p:txBody>
      </p:sp>
      <p:cxnSp>
        <p:nvCxnSpPr>
          <p:cNvPr id="16" name="Straight Connector 15">
            <a:extLst>
              <a:ext uri="{FF2B5EF4-FFF2-40B4-BE49-F238E27FC236}">
                <a16:creationId xmlns:a16="http://schemas.microsoft.com/office/drawing/2014/main" id="{FB7FD35A-2423-4705-6D92-96FA0DAE0F2E}"/>
              </a:ext>
            </a:extLst>
          </p:cNvPr>
          <p:cNvCxnSpPr>
            <a:cxnSpLocks/>
          </p:cNvCxnSpPr>
          <p:nvPr/>
        </p:nvCxnSpPr>
        <p:spPr>
          <a:xfrm>
            <a:off x="9074744" y="30242123"/>
            <a:ext cx="0" cy="2419093"/>
          </a:xfrm>
          <a:prstGeom prst="line">
            <a:avLst/>
          </a:prstGeom>
          <a:ln w="9525">
            <a:solidFill>
              <a:srgbClr val="082857"/>
            </a:solidFill>
            <a:prstDash val="lgDashDot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041601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sepehr custom">
      <a:dk1>
        <a:sysClr val="windowText" lastClr="000000"/>
      </a:dk1>
      <a:lt1>
        <a:sysClr val="window" lastClr="FFFFFF"/>
      </a:lt1>
      <a:dk2>
        <a:srgbClr val="44546A"/>
      </a:dk2>
      <a:lt2>
        <a:srgbClr val="E7E6E6"/>
      </a:lt2>
      <a:accent1>
        <a:srgbClr val="4472C4"/>
      </a:accent1>
      <a:accent2>
        <a:srgbClr val="C490AA"/>
      </a:accent2>
      <a:accent3>
        <a:srgbClr val="6F3B55"/>
      </a:accent3>
      <a:accent4>
        <a:srgbClr val="DD23D4"/>
      </a:accent4>
      <a:accent5>
        <a:srgbClr val="F739AA"/>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6582</TotalTime>
  <Words>1700</Words>
  <Application>Microsoft Office PowerPoint</Application>
  <PresentationFormat>Custom</PresentationFormat>
  <Paragraphs>644</Paragraphs>
  <Slides>16</Slides>
  <Notes>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16</vt:i4>
      </vt:variant>
    </vt:vector>
  </HeadingPairs>
  <TitlesOfParts>
    <vt:vector size="29" baseType="lpstr">
      <vt:lpstr>Arial</vt:lpstr>
      <vt:lpstr>Calibri</vt:lpstr>
      <vt:lpstr>Calibri Light</vt:lpstr>
      <vt:lpstr>IRANSans Black</vt:lpstr>
      <vt:lpstr>IRANSans(FaNum)</vt:lpstr>
      <vt:lpstr>IRANSans(FaNum) Black</vt:lpstr>
      <vt:lpstr>IRANSans(FaNum) Bold</vt:lpstr>
      <vt:lpstr>IRANSans(FaNum) Light</vt:lpstr>
      <vt:lpstr>IRANSans(FaNum) Medium</vt:lpstr>
      <vt:lpstr>IRANYekanFN</vt:lpstr>
      <vt:lpstr>IRANYekanFN Medium</vt:lpstr>
      <vt:lpstr>Office Theme</vt:lpstr>
      <vt:lpstr>1_Office Theme</vt:lpstr>
      <vt:lpstr>PowerPoint Presentation</vt:lpstr>
      <vt:lpstr>PowerPoint Presentation</vt:lpstr>
      <vt:lpstr>PowerPoint Presentation</vt:lpstr>
      <vt:lpstr>ارزش معاملات</vt:lpstr>
      <vt:lpstr>شاخص فاصله تا ارزش ذاتی(1)</vt:lpstr>
      <vt:lpstr>بیشترین ارزش معاملات اختیار به تفکیک دارایی پایه</vt:lpstr>
      <vt:lpstr>موقعیت‌های باز (1) به تفکیک دارایی پایه - اختیار خرید</vt:lpstr>
      <vt:lpstr>موقعیت‌های باز به تفکیک دارایی پایه - اختیار فروش</vt:lpstr>
      <vt:lpstr>بیشترین ارزش معاملات به تفکیک نماد</vt:lpstr>
      <vt:lpstr>فاصله بهای اختیار خرید تا ارزش بلک شولز</vt:lpstr>
      <vt:lpstr>فاصله بهای اختیار فروش تا ارزش بلک شولز</vt:lpstr>
      <vt:lpstr>موقعیت‌های باز به تفکیک نماد -  اختیار خرید</vt:lpstr>
      <vt:lpstr>موقعیت‌های باز به تفکیک نماد -  اختیار فروش</vt:lpstr>
      <vt:lpstr>بیشترین تغییرات قیمت (1)</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SEPEHR SALIMI MEHR</dc:creator>
  <cp:lastModifiedBy>Zohre Abbasi</cp:lastModifiedBy>
  <cp:revision>560</cp:revision>
  <dcterms:created xsi:type="dcterms:W3CDTF">2023-04-17T05:38:10Z</dcterms:created>
  <dcterms:modified xsi:type="dcterms:W3CDTF">2024-03-11T12:23:28Z</dcterms:modified>
</cp:coreProperties>
</file>